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9" r:id="rId2"/>
    <p:sldId id="260" r:id="rId3"/>
    <p:sldId id="261" r:id="rId4"/>
    <p:sldId id="262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167" autoAdjust="0"/>
  </p:normalViewPr>
  <p:slideViewPr>
    <p:cSldViewPr snapToGrid="0">
      <p:cViewPr varScale="1">
        <p:scale>
          <a:sx n="73" d="100"/>
          <a:sy n="73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2D126-F2AD-47E2-8917-9A21619C1730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BFF04-C4F0-4E00-B7F9-E1DC0C320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6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9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7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2252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83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9225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20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50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6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9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5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6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4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7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3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7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3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E5788-66D8-4A33-BDE9-70A3E926FE12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3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</a:t>
            </a:r>
            <a:br>
              <a:rPr lang="en-US" dirty="0" smtClean="0"/>
            </a:br>
            <a:r>
              <a:rPr lang="en-US" dirty="0" smtClean="0"/>
              <a:t>Windows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Billy Rogers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4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School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Your Classroom Work Home Every Night</a:t>
            </a:r>
          </a:p>
          <a:p>
            <a:pPr lvl="1"/>
            <a:r>
              <a:rPr lang="en-US" dirty="0" smtClean="0"/>
              <a:t>School Issues USB Key</a:t>
            </a:r>
          </a:p>
          <a:p>
            <a:pPr lvl="1"/>
            <a:r>
              <a:rPr lang="en-US" dirty="0" smtClean="0"/>
              <a:t>This Slide Deck Will Show You How</a:t>
            </a:r>
          </a:p>
          <a:p>
            <a:r>
              <a:rPr lang="en-US" dirty="0" smtClean="0"/>
              <a:t>Hard Drives will be periodically cleaned for space</a:t>
            </a:r>
          </a:p>
          <a:p>
            <a:pPr lvl="1"/>
            <a:r>
              <a:rPr lang="en-US" dirty="0" smtClean="0"/>
              <a:t>Student’s Responsibility to Backup and Keep Classwork on USB</a:t>
            </a:r>
          </a:p>
          <a:p>
            <a:r>
              <a:rPr lang="en-US" dirty="0" smtClean="0"/>
              <a:t>No Cell Phones During Class</a:t>
            </a:r>
          </a:p>
          <a:p>
            <a:r>
              <a:rPr lang="en-US" dirty="0" smtClean="0"/>
              <a:t>No Internet Access during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6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In and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to wake the machine Up</a:t>
            </a:r>
          </a:p>
          <a:p>
            <a:r>
              <a:rPr lang="en-US" dirty="0" smtClean="0"/>
              <a:t>How to login in as CSN Student</a:t>
            </a:r>
          </a:p>
          <a:p>
            <a:r>
              <a:rPr lang="en-US" dirty="0" smtClean="0"/>
              <a:t>The Three Screens in Windows 8</a:t>
            </a:r>
          </a:p>
          <a:p>
            <a:pPr lvl="1"/>
            <a:r>
              <a:rPr lang="en-US" dirty="0" smtClean="0"/>
              <a:t>The Metro Screen (aka Start Screen)</a:t>
            </a:r>
          </a:p>
          <a:p>
            <a:pPr lvl="1"/>
            <a:r>
              <a:rPr lang="en-US" dirty="0" smtClean="0"/>
              <a:t>The All Apps Screen (aka Program List)</a:t>
            </a:r>
          </a:p>
          <a:p>
            <a:pPr lvl="1"/>
            <a:r>
              <a:rPr lang="en-US" dirty="0" smtClean="0"/>
              <a:t>The Desktop</a:t>
            </a:r>
          </a:p>
          <a:p>
            <a:r>
              <a:rPr lang="en-US" dirty="0" smtClean="0"/>
              <a:t>How to Move Between These Three Screens</a:t>
            </a:r>
          </a:p>
          <a:p>
            <a:pPr lvl="1"/>
            <a:r>
              <a:rPr lang="en-US" dirty="0" smtClean="0"/>
              <a:t>Virtually all of the class is done on the Desktop</a:t>
            </a:r>
          </a:p>
          <a:p>
            <a:r>
              <a:rPr lang="en-US" dirty="0" smtClean="0"/>
              <a:t>How to Restart Your Laptop</a:t>
            </a:r>
          </a:p>
          <a:p>
            <a:r>
              <a:rPr lang="en-US" dirty="0" smtClean="0"/>
              <a:t>How to Shut Your Laptop</a:t>
            </a:r>
          </a:p>
          <a:p>
            <a:r>
              <a:rPr lang="en-US" dirty="0" smtClean="0"/>
              <a:t>How to Reboot Your Laptop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3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On and 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Oracle Will Stay Up 98% of the time</a:t>
            </a:r>
          </a:p>
          <a:p>
            <a:r>
              <a:rPr lang="en-US" dirty="0" smtClean="0"/>
              <a:t>Occasionally it Will Go Down</a:t>
            </a:r>
          </a:p>
          <a:p>
            <a:r>
              <a:rPr lang="en-US" dirty="0" smtClean="0"/>
              <a:t>When it Goes Down You Will Know (and we will talk about it more in class)</a:t>
            </a:r>
          </a:p>
          <a:p>
            <a:r>
              <a:rPr lang="en-US" dirty="0" smtClean="0"/>
              <a:t>When it Goes Down and You Are On the Desktop </a:t>
            </a:r>
          </a:p>
          <a:p>
            <a:pPr lvl="1"/>
            <a:r>
              <a:rPr lang="en-US" dirty="0" smtClean="0"/>
              <a:t>Find the Stop Database Icon on Metro Screen (Click it now and wait for it to finish)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the </a:t>
            </a:r>
            <a:r>
              <a:rPr lang="en-US" dirty="0" smtClean="0"/>
              <a:t>Start Database </a:t>
            </a:r>
            <a:r>
              <a:rPr lang="en-US" dirty="0"/>
              <a:t>Icon on Metro Screen </a:t>
            </a:r>
            <a:r>
              <a:rPr lang="en-US" dirty="0" smtClean="0"/>
              <a:t>(</a:t>
            </a:r>
            <a:r>
              <a:rPr lang="en-US" dirty="0"/>
              <a:t>Click it now and wait for it to finish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This Works 98% of the Time</a:t>
            </a:r>
          </a:p>
          <a:p>
            <a:r>
              <a:rPr lang="en-US" dirty="0" smtClean="0"/>
              <a:t>If it Doesn’t Work then Reboot Your Laptop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Tasks: Microsoft Word (1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57984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Go to Desktop Screen</a:t>
            </a:r>
          </a:p>
          <a:p>
            <a:r>
              <a:rPr lang="en-US" dirty="0" smtClean="0"/>
              <a:t>Launch Windows Explorer (       - E )</a:t>
            </a:r>
          </a:p>
          <a:p>
            <a:r>
              <a:rPr lang="en-US" dirty="0" smtClean="0"/>
              <a:t>Find the Folder Called C:\OracleClass</a:t>
            </a:r>
          </a:p>
          <a:p>
            <a:r>
              <a:rPr lang="en-US" dirty="0" smtClean="0"/>
              <a:t>Create a New Folder in </a:t>
            </a:r>
            <a:r>
              <a:rPr lang="en-US" dirty="0"/>
              <a:t>C:\</a:t>
            </a:r>
            <a:r>
              <a:rPr lang="en-US" dirty="0" smtClean="0"/>
              <a:t>OracleClass </a:t>
            </a:r>
          </a:p>
          <a:p>
            <a:r>
              <a:rPr lang="en-US" dirty="0" smtClean="0"/>
              <a:t>Name the new folder your name (ex: C:\OracleClass\</a:t>
            </a:r>
            <a:r>
              <a:rPr lang="en-US" b="1" dirty="0" smtClean="0">
                <a:solidFill>
                  <a:srgbClr val="7030A0"/>
                </a:solidFill>
              </a:rPr>
              <a:t>Billy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 smtClean="0"/>
              <a:t>Close Windows Explorer</a:t>
            </a:r>
          </a:p>
          <a:p>
            <a:r>
              <a:rPr lang="en-US" dirty="0" smtClean="0"/>
              <a:t>Open Microsoft Word</a:t>
            </a:r>
          </a:p>
          <a:p>
            <a:r>
              <a:rPr lang="en-US" dirty="0" smtClean="0"/>
              <a:t>Create a New File (File&gt;New)</a:t>
            </a:r>
          </a:p>
          <a:p>
            <a:r>
              <a:rPr lang="en-US" dirty="0" smtClean="0"/>
              <a:t>Type in the file: </a:t>
            </a:r>
            <a:r>
              <a:rPr lang="en-US" b="1" dirty="0" smtClean="0">
                <a:solidFill>
                  <a:srgbClr val="0000CC"/>
                </a:solidFill>
              </a:rPr>
              <a:t>Hello World</a:t>
            </a:r>
          </a:p>
          <a:p>
            <a:r>
              <a:rPr lang="en-US" dirty="0" smtClean="0"/>
              <a:t>Save the File into the Directory You Just Created: file name </a:t>
            </a:r>
            <a:r>
              <a:rPr lang="en-US" dirty="0" err="1" smtClean="0">
                <a:solidFill>
                  <a:srgbClr val="FF0000"/>
                </a:solidFill>
              </a:rPr>
              <a:t>HelloWorld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Close Microsoft Word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6" name="Picture 2" descr="http://www.mrcpl.org/upload/windowske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205" y="2468167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3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Tasks: Microsoft Word (2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57984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Go to Desktop Launch Windows Explorer</a:t>
            </a:r>
          </a:p>
          <a:p>
            <a:r>
              <a:rPr lang="en-US" dirty="0" smtClean="0"/>
              <a:t>Find the File You Just Created</a:t>
            </a:r>
          </a:p>
          <a:p>
            <a:r>
              <a:rPr lang="en-US" dirty="0" smtClean="0"/>
              <a:t>Close Windows </a:t>
            </a:r>
            <a:r>
              <a:rPr lang="en-US" dirty="0"/>
              <a:t>Explorer</a:t>
            </a:r>
          </a:p>
          <a:p>
            <a:r>
              <a:rPr lang="en-US" dirty="0" smtClean="0"/>
              <a:t>Open Microsoft Word </a:t>
            </a:r>
          </a:p>
          <a:p>
            <a:r>
              <a:rPr lang="en-US" dirty="0" smtClean="0"/>
              <a:t>Find and Open the file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HelloWorld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/>
              <a:t>Add to the same </a:t>
            </a:r>
            <a:r>
              <a:rPr lang="en-US" dirty="0" smtClean="0"/>
              <a:t>file a Few More Words </a:t>
            </a:r>
            <a:r>
              <a:rPr lang="en-US" b="1" dirty="0">
                <a:solidFill>
                  <a:srgbClr val="0000CC"/>
                </a:solidFill>
              </a:rPr>
              <a:t>Hello World From Billy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Close the File (File&gt;Close)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/>
              <a:t>Tell it To Save the File</a:t>
            </a:r>
          </a:p>
          <a:p>
            <a:pPr lvl="1"/>
            <a:r>
              <a:rPr lang="en-US" dirty="0" smtClean="0"/>
              <a:t>Did it Give you a Chance to Rename the file with your changes?</a:t>
            </a:r>
          </a:p>
          <a:p>
            <a:pPr lvl="1"/>
            <a:r>
              <a:rPr lang="en-US" dirty="0" smtClean="0"/>
              <a:t>Is the Original File Altered?</a:t>
            </a:r>
          </a:p>
          <a:p>
            <a:r>
              <a:rPr lang="en-US" dirty="0" smtClean="0"/>
              <a:t>Leave Microsoft Word Open</a:t>
            </a:r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2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Tasks: Microsoft Word (3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57984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Find and Open the file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HelloWorld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Add </a:t>
            </a:r>
            <a:r>
              <a:rPr lang="en-US" dirty="0" smtClean="0"/>
              <a:t>a </a:t>
            </a:r>
            <a:r>
              <a:rPr lang="en-US" dirty="0"/>
              <a:t>Few More Words </a:t>
            </a:r>
            <a:r>
              <a:rPr lang="en-US" b="1" dirty="0">
                <a:solidFill>
                  <a:srgbClr val="0000CC"/>
                </a:solidFill>
              </a:rPr>
              <a:t>Hello World From </a:t>
            </a:r>
            <a:r>
              <a:rPr lang="en-US" b="1" dirty="0" smtClean="0">
                <a:solidFill>
                  <a:srgbClr val="0000CC"/>
                </a:solidFill>
              </a:rPr>
              <a:t>Billy Happy Monday</a:t>
            </a:r>
            <a:endParaRPr lang="en-US" b="1" dirty="0">
              <a:solidFill>
                <a:srgbClr val="0000CC"/>
              </a:solidFill>
            </a:endParaRPr>
          </a:p>
          <a:p>
            <a:r>
              <a:rPr lang="en-US" dirty="0"/>
              <a:t>Click Save-As</a:t>
            </a:r>
          </a:p>
          <a:p>
            <a:pPr lvl="1"/>
            <a:r>
              <a:rPr lang="en-US" dirty="0"/>
              <a:t>Choose the Same </a:t>
            </a:r>
            <a:r>
              <a:rPr lang="en-US" dirty="0" smtClean="0"/>
              <a:t>Folder </a:t>
            </a:r>
            <a:r>
              <a:rPr lang="en-US" dirty="0"/>
              <a:t> (ex: C:\OracleClass\</a:t>
            </a:r>
            <a:r>
              <a:rPr lang="en-US" b="1" dirty="0">
                <a:solidFill>
                  <a:srgbClr val="7030A0"/>
                </a:solidFill>
              </a:rPr>
              <a:t>Billy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/>
          </a:p>
          <a:p>
            <a:pPr lvl="1"/>
            <a:r>
              <a:rPr lang="en-US" dirty="0"/>
              <a:t>Give the file a New Name </a:t>
            </a:r>
            <a:r>
              <a:rPr lang="en-US" b="1" dirty="0" smtClean="0">
                <a:solidFill>
                  <a:srgbClr val="FF0000"/>
                </a:solidFill>
              </a:rPr>
              <a:t>HelloWorld2</a:t>
            </a:r>
          </a:p>
          <a:p>
            <a:r>
              <a:rPr lang="en-US" dirty="0"/>
              <a:t>Click </a:t>
            </a:r>
            <a:r>
              <a:rPr lang="en-US" dirty="0" smtClean="0"/>
              <a:t>Save-As Again</a:t>
            </a:r>
          </a:p>
          <a:p>
            <a:pPr lvl="1"/>
            <a:r>
              <a:rPr lang="en-US" dirty="0" smtClean="0"/>
              <a:t>Browse to USB Key (ex: E:\ )</a:t>
            </a:r>
          </a:p>
          <a:p>
            <a:pPr lvl="1"/>
            <a:r>
              <a:rPr lang="en-US" dirty="0" smtClean="0"/>
              <a:t>Save the same file there with a New Name </a:t>
            </a:r>
            <a:r>
              <a:rPr lang="en-US" b="1" dirty="0" smtClean="0">
                <a:solidFill>
                  <a:srgbClr val="FF0000"/>
                </a:solidFill>
              </a:rPr>
              <a:t>HelloWorld3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Close Microsoft Word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0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 Up Your Work Each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57984"/>
            <a:ext cx="8596668" cy="3880773"/>
          </a:xfrm>
        </p:spPr>
        <p:txBody>
          <a:bodyPr>
            <a:normAutofit fontScale="92500"/>
          </a:bodyPr>
          <a:lstStyle/>
          <a:p>
            <a:r>
              <a:rPr lang="en-US" dirty="0"/>
              <a:t>Launch Windows Explorer (       - E </a:t>
            </a:r>
            <a:r>
              <a:rPr lang="en-US" dirty="0" smtClean="0"/>
              <a:t>) Twice</a:t>
            </a:r>
            <a:endParaRPr lang="en-US" dirty="0"/>
          </a:p>
          <a:p>
            <a:r>
              <a:rPr lang="en-US" dirty="0" smtClean="0"/>
              <a:t>Size and Move the two Windows so They Are Side by Side</a:t>
            </a:r>
          </a:p>
          <a:p>
            <a:r>
              <a:rPr lang="en-US" dirty="0" smtClean="0"/>
              <a:t>In the Left Window Browse to List Files in your Folder </a:t>
            </a:r>
            <a:r>
              <a:rPr lang="en-US" dirty="0"/>
              <a:t> (ex: C:\OracleClass\</a:t>
            </a:r>
            <a:r>
              <a:rPr lang="en-US" b="1" dirty="0">
                <a:solidFill>
                  <a:srgbClr val="7030A0"/>
                </a:solidFill>
              </a:rPr>
              <a:t>Billy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 smtClean="0"/>
          </a:p>
          <a:p>
            <a:r>
              <a:rPr lang="en-US" dirty="0"/>
              <a:t>In the </a:t>
            </a:r>
            <a:r>
              <a:rPr lang="en-US" dirty="0" smtClean="0"/>
              <a:t>Right Window Browse </a:t>
            </a:r>
            <a:r>
              <a:rPr lang="en-US" dirty="0"/>
              <a:t>to List Files </a:t>
            </a:r>
            <a:r>
              <a:rPr lang="en-US" dirty="0" smtClean="0"/>
              <a:t>on your USB Key (Ex: E:\ )</a:t>
            </a:r>
          </a:p>
          <a:p>
            <a:r>
              <a:rPr lang="en-US" dirty="0"/>
              <a:t>In the Left Window </a:t>
            </a:r>
            <a:r>
              <a:rPr lang="en-US" dirty="0" smtClean="0"/>
              <a:t>Select the Two Files on your Laptop (use the shift key)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HelloWorld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HelloWorld2</a:t>
            </a:r>
          </a:p>
          <a:p>
            <a:r>
              <a:rPr lang="en-US" dirty="0"/>
              <a:t>Right-Click </a:t>
            </a:r>
            <a:r>
              <a:rPr lang="en-US" dirty="0" smtClean="0"/>
              <a:t>on that </a:t>
            </a:r>
            <a:r>
              <a:rPr lang="en-US" dirty="0"/>
              <a:t>selection </a:t>
            </a:r>
            <a:r>
              <a:rPr lang="en-US" dirty="0" smtClean="0"/>
              <a:t>of Files and </a:t>
            </a:r>
            <a:r>
              <a:rPr lang="en-US" dirty="0"/>
              <a:t>Choose </a:t>
            </a:r>
            <a:r>
              <a:rPr lang="en-US" dirty="0" smtClean="0"/>
              <a:t>Copy</a:t>
            </a:r>
          </a:p>
          <a:p>
            <a:r>
              <a:rPr lang="en-US" dirty="0" smtClean="0"/>
              <a:t>Move your Mouse to the Right Window (USB Key)</a:t>
            </a:r>
          </a:p>
          <a:p>
            <a:r>
              <a:rPr lang="en-US" dirty="0"/>
              <a:t>Right-Click </a:t>
            </a:r>
            <a:r>
              <a:rPr lang="en-US" dirty="0" smtClean="0"/>
              <a:t>and </a:t>
            </a:r>
            <a:r>
              <a:rPr lang="en-US" dirty="0"/>
              <a:t>Choose </a:t>
            </a:r>
            <a:r>
              <a:rPr lang="en-US" dirty="0" smtClean="0"/>
              <a:t>Paste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2" descr="http://www.mrcpl.org/upload/windowske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54" y="2210992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3992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</TotalTime>
  <Words>570</Words>
  <Application>Microsoft Office PowerPoint</Application>
  <PresentationFormat>Widescreen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Introduction To Windows 8</vt:lpstr>
      <vt:lpstr>School Policies</vt:lpstr>
      <vt:lpstr>Logging In and Out</vt:lpstr>
      <vt:lpstr>Oracle On and Off</vt:lpstr>
      <vt:lpstr>Windows Tasks: Microsoft Word (1 of 3)</vt:lpstr>
      <vt:lpstr>Windows Tasks: Microsoft Word (2 of 3)</vt:lpstr>
      <vt:lpstr>Windows Tasks: Microsoft Word (3 of 3)</vt:lpstr>
      <vt:lpstr>Back Up Your Work Each Class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Windows 8</dc:title>
  <dc:creator>william rogers</dc:creator>
  <cp:lastModifiedBy>william rogers</cp:lastModifiedBy>
  <cp:revision>16</cp:revision>
  <dcterms:created xsi:type="dcterms:W3CDTF">2013-10-31T19:49:12Z</dcterms:created>
  <dcterms:modified xsi:type="dcterms:W3CDTF">2013-11-05T23:32:48Z</dcterms:modified>
</cp:coreProperties>
</file>