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3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12cbd595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1512cbd595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228600" y="4992379"/>
            <a:ext cx="8659500" cy="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Distribution authorized to U.S. Government Agencies only (not DISTAR approved) (8/2/2019). Other requests for this document shall be referred to DARPA BTO</a:t>
            </a:r>
            <a:endParaRPr sz="9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84" y="1133879"/>
            <a:ext cx="5146425" cy="279586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789430" y="2686223"/>
            <a:ext cx="476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MSSA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6948" y="3639295"/>
            <a:ext cx="113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Post-exposure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(28 days)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294441" y="2055760"/>
            <a:ext cx="2021100" cy="14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289095" y="2828496"/>
            <a:ext cx="2021100" cy="14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646400" y="993773"/>
            <a:ext cx="726300" cy="293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67250" y="1763875"/>
            <a:ext cx="1130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" sz="1200" b="1" dirty="0">
                <a:latin typeface="Helvetica Neue"/>
                <a:ea typeface="Helvetica Neue"/>
                <a:cs typeface="Helvetica Neue"/>
                <a:sym typeface="Helvetica Neue"/>
              </a:rPr>
              <a:t>MAGICAL </a:t>
            </a: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to find set of epi-genes and associated regulatory peaks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23147" y="2064642"/>
            <a:ext cx="966300" cy="8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86835" y="2122335"/>
            <a:ext cx="1475100" cy="8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14673" y="3689837"/>
            <a:ext cx="1475100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844762" y="2391254"/>
            <a:ext cx="242400" cy="10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45948" y="1800644"/>
            <a:ext cx="1130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Pre-exposure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45948" y="2424420"/>
            <a:ext cx="11304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Same subject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16675" y="2315725"/>
            <a:ext cx="17445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Same sample:</a:t>
            </a:r>
            <a:b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scRNA-seq (</a:t>
            </a:r>
            <a:r>
              <a:rPr lang="en" sz="800" b="1" dirty="0">
                <a:latin typeface="Helvetica Neue"/>
                <a:ea typeface="Helvetica Neue"/>
                <a:cs typeface="Helvetica Neue"/>
                <a:sym typeface="Helvetica Neue"/>
              </a:rPr>
              <a:t>Seurat</a:t>
            </a: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) and scATAC-seq (</a:t>
            </a:r>
            <a:r>
              <a:rPr lang="en" sz="800" b="1" dirty="0">
                <a:latin typeface="Helvetica Neue"/>
                <a:ea typeface="Helvetica Neue"/>
                <a:cs typeface="Helvetica Neue"/>
                <a:sym typeface="Helvetica Neue"/>
              </a:rPr>
              <a:t>ArchR</a:t>
            </a:r>
            <a:r>
              <a:rPr lang="en" sz="80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521162" y="2391254"/>
            <a:ext cx="242400" cy="10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943650" y="2221075"/>
            <a:ext cx="174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Downstream analyses using </a:t>
            </a: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HumanBase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954A1-CC1C-1BFD-EBFE-52CCD2052D1C}"/>
              </a:ext>
            </a:extLst>
          </p:cNvPr>
          <p:cNvSpPr/>
          <p:nvPr/>
        </p:nvSpPr>
        <p:spPr>
          <a:xfrm>
            <a:off x="602512" y="4848448"/>
            <a:ext cx="79248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A. Thistlethwaite</cp:lastModifiedBy>
  <cp:revision>1</cp:revision>
  <dcterms:modified xsi:type="dcterms:W3CDTF">2022-09-08T00:18:00Z</dcterms:modified>
</cp:coreProperties>
</file>