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2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1E673-CA6D-B044-BFDA-D4F4C1D0E2D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E6AE2-BC84-434B-8154-797E6A64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E6AE2-BC84-434B-8154-797E6A6453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6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1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BB6F-DAED-FE4B-A210-17C78E93EBE3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Radio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Paper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3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7494" y="1748342"/>
            <a:ext cx="956554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Code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66031" y="1752907"/>
            <a:ext cx="956554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+ Clang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6047" y="2932430"/>
            <a:ext cx="1138262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Network 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6047" y="3911307"/>
            <a:ext cx="1138261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TC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6047" y="4890184"/>
            <a:ext cx="1138261" cy="330401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4847" y="2567407"/>
            <a:ext cx="5310553" cy="236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7724" y="1764657"/>
            <a:ext cx="956554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iproute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  <a:endCxn id="8" idx="2"/>
          </p:cNvCxnSpPr>
          <p:nvPr/>
        </p:nvCxnSpPr>
        <p:spPr>
          <a:xfrm flipV="1">
            <a:off x="5175178" y="4572110"/>
            <a:ext cx="0" cy="31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7" idx="2"/>
          </p:cNvCxnSpPr>
          <p:nvPr/>
        </p:nvCxnSpPr>
        <p:spPr>
          <a:xfrm flipV="1">
            <a:off x="5175178" y="3593233"/>
            <a:ext cx="0" cy="31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4" idx="1"/>
          </p:cNvCxnSpPr>
          <p:nvPr/>
        </p:nvCxnSpPr>
        <p:spPr>
          <a:xfrm>
            <a:off x="5744308" y="4241709"/>
            <a:ext cx="8534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97724" y="3911307"/>
            <a:ext cx="956554" cy="660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BPF Prog1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3" idx="2"/>
            <a:endCxn id="41" idx="0"/>
          </p:cNvCxnSpPr>
          <p:nvPr/>
        </p:nvCxnSpPr>
        <p:spPr>
          <a:xfrm>
            <a:off x="7076001" y="2425460"/>
            <a:ext cx="0" cy="36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0"/>
          </p:cNvCxnSpPr>
          <p:nvPr/>
        </p:nvCxnSpPr>
        <p:spPr>
          <a:xfrm>
            <a:off x="7076001" y="3593234"/>
            <a:ext cx="0" cy="31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6" idx="1"/>
          </p:cNvCxnSpPr>
          <p:nvPr/>
        </p:nvCxnSpPr>
        <p:spPr>
          <a:xfrm>
            <a:off x="4824048" y="2078744"/>
            <a:ext cx="441983" cy="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3" idx="1"/>
          </p:cNvCxnSpPr>
          <p:nvPr/>
        </p:nvCxnSpPr>
        <p:spPr>
          <a:xfrm>
            <a:off x="6222585" y="2083309"/>
            <a:ext cx="375139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27939" y="2637688"/>
            <a:ext cx="719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Kernel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727939" y="1286695"/>
            <a:ext cx="104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Userspace</a:t>
            </a:r>
            <a:endParaRPr lang="en-US" sz="1600" dirty="0"/>
          </a:p>
        </p:txBody>
      </p:sp>
      <p:sp>
        <p:nvSpPr>
          <p:cNvPr id="41" name="Diamond 40"/>
          <p:cNvSpPr/>
          <p:nvPr/>
        </p:nvSpPr>
        <p:spPr>
          <a:xfrm>
            <a:off x="6248878" y="2791750"/>
            <a:ext cx="1654245" cy="802309"/>
          </a:xfrm>
          <a:prstGeom prst="diamond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Verifier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14487" y="3513383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pass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8420" y="4255328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skb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670247" y="4700276"/>
            <a:ext cx="733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packet</a:t>
            </a:r>
            <a:endParaRPr lang="en-US" sz="1600" dirty="0"/>
          </a:p>
        </p:txBody>
      </p:sp>
      <p:cxnSp>
        <p:nvCxnSpPr>
          <p:cNvPr id="54" name="Straight Arrow Connector 53"/>
          <p:cNvCxnSpPr>
            <a:endCxn id="9" idx="1"/>
          </p:cNvCxnSpPr>
          <p:nvPr/>
        </p:nvCxnSpPr>
        <p:spPr>
          <a:xfrm>
            <a:off x="4087717" y="5055384"/>
            <a:ext cx="518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57287" y="4615593"/>
            <a:ext cx="780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Tail call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35985" y="3907341"/>
            <a:ext cx="956554" cy="660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BPF Prog2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24" idx="3"/>
            <a:endCxn id="60" idx="1"/>
          </p:cNvCxnSpPr>
          <p:nvPr/>
        </p:nvCxnSpPr>
        <p:spPr>
          <a:xfrm flipV="1">
            <a:off x="7554278" y="4237743"/>
            <a:ext cx="181707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3"/>
          </p:cNvCxnSpPr>
          <p:nvPr/>
        </p:nvCxnSpPr>
        <p:spPr>
          <a:xfrm flipV="1">
            <a:off x="8692539" y="4237742"/>
            <a:ext cx="222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030498" y="2803859"/>
            <a:ext cx="790144" cy="4234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maps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0"/>
          </p:cNvCxnSpPr>
          <p:nvPr/>
        </p:nvCxnSpPr>
        <p:spPr>
          <a:xfrm>
            <a:off x="8425570" y="2409145"/>
            <a:ext cx="0" cy="394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460447" y="3227354"/>
            <a:ext cx="1415" cy="35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7280" y="666206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tcebpf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3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06047" y="3911307"/>
            <a:ext cx="1138261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 Parser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4847" y="3534565"/>
            <a:ext cx="5310553" cy="236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87766" y="2555966"/>
            <a:ext cx="1719799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</a:t>
            </a:r>
            <a:r>
              <a:rPr lang="en-US" dirty="0" err="1" smtClean="0">
                <a:solidFill>
                  <a:schemeClr val="tx1"/>
                </a:solidFill>
              </a:rPr>
              <a:t>vs-vswitchd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3"/>
            <a:endCxn id="24" idx="1"/>
          </p:cNvCxnSpPr>
          <p:nvPr/>
        </p:nvCxnSpPr>
        <p:spPr>
          <a:xfrm>
            <a:off x="5744308" y="4241709"/>
            <a:ext cx="48413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28447" y="3911307"/>
            <a:ext cx="1440482" cy="660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Match/Action Cache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299360" y="3303138"/>
            <a:ext cx="1" cy="58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27939" y="3499337"/>
            <a:ext cx="70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kernel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733239" y="2586337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570484" y="4233406"/>
            <a:ext cx="733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packet</a:t>
            </a:r>
            <a:endParaRPr lang="en-US" sz="16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074320" y="4237742"/>
            <a:ext cx="518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3"/>
          </p:cNvCxnSpPr>
          <p:nvPr/>
        </p:nvCxnSpPr>
        <p:spPr>
          <a:xfrm flipV="1">
            <a:off x="7668929" y="4237743"/>
            <a:ext cx="422241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05304" y="4233406"/>
            <a:ext cx="125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Output/drop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730791" y="3314787"/>
            <a:ext cx="1" cy="5807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27669" y="3499337"/>
            <a:ext cx="1103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Miss </a:t>
            </a:r>
            <a:r>
              <a:rPr lang="en-US" sz="1600" dirty="0" err="1" smtClean="0"/>
              <a:t>upcall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351430" y="3254941"/>
            <a:ext cx="154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Flow installation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423851" y="1071154"/>
            <a:ext cx="9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vsintro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6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4034" y="901337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ovsebpf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5954" y="2061869"/>
            <a:ext cx="2190380" cy="458870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</a:t>
            </a:r>
            <a:r>
              <a:rPr lang="en-US" dirty="0" err="1" smtClean="0">
                <a:solidFill>
                  <a:schemeClr val="tx1"/>
                </a:solidFill>
              </a:rPr>
              <a:t>vs-vswitchd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2340" y="4345701"/>
            <a:ext cx="733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packet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46176" y="4350037"/>
            <a:ext cx="518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68669" y="4027706"/>
            <a:ext cx="1977184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 </a:t>
            </a:r>
            <a:r>
              <a:rPr lang="en-US" smtClean="0">
                <a:solidFill>
                  <a:schemeClr val="tx1"/>
                </a:solidFill>
              </a:rPr>
              <a:t>+ Lookup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77746" y="4023601"/>
            <a:ext cx="898487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</a:t>
            </a:r>
            <a:r>
              <a:rPr lang="en-US" sz="1400" dirty="0" smtClean="0">
                <a:solidFill>
                  <a:schemeClr val="tx1"/>
                </a:solidFill>
              </a:rPr>
              <a:t>utput:2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37255" y="4023602"/>
            <a:ext cx="1045662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61763" y="4023601"/>
            <a:ext cx="898487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Action2</a:t>
            </a:r>
          </a:p>
          <a:p>
            <a:pPr algn="ctr"/>
            <a:r>
              <a:rPr lang="en-US" sz="1300" dirty="0" err="1" smtClean="0">
                <a:solidFill>
                  <a:schemeClr val="tx1"/>
                </a:solidFill>
              </a:rPr>
              <a:t>vlan</a:t>
            </a:r>
            <a:r>
              <a:rPr lang="en-US" sz="1300" dirty="0" smtClean="0">
                <a:solidFill>
                  <a:schemeClr val="tx1"/>
                </a:solidFill>
              </a:rPr>
              <a:t>: 100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13705" y="3036008"/>
            <a:ext cx="1431027" cy="5231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Flow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72774" y="3033809"/>
            <a:ext cx="2849850" cy="5231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Flow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20" idx="3"/>
            <a:endCxn id="21" idx="1"/>
          </p:cNvCxnSpPr>
          <p:nvPr/>
        </p:nvCxnSpPr>
        <p:spPr>
          <a:xfrm flipV="1">
            <a:off x="4745853" y="4354003"/>
            <a:ext cx="731893" cy="4105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3"/>
            <a:endCxn id="23" idx="1"/>
          </p:cNvCxnSpPr>
          <p:nvPr/>
        </p:nvCxnSpPr>
        <p:spPr>
          <a:xfrm>
            <a:off x="6376233" y="4354003"/>
            <a:ext cx="485530" cy="0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3"/>
          </p:cNvCxnSpPr>
          <p:nvPr/>
        </p:nvCxnSpPr>
        <p:spPr>
          <a:xfrm>
            <a:off x="7760250" y="4354003"/>
            <a:ext cx="468327" cy="0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15364" y="3033809"/>
            <a:ext cx="799096" cy="5231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Perf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29219" y="40691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150508" y="3542959"/>
            <a:ext cx="269452" cy="466653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297699" y="3535435"/>
            <a:ext cx="269452" cy="466653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468808" y="3554276"/>
            <a:ext cx="673720" cy="444020"/>
          </a:xfrm>
          <a:prstGeom prst="straightConnector1">
            <a:avLst/>
          </a:prstGeom>
          <a:ln w="38100"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084778" y="3556948"/>
            <a:ext cx="269452" cy="466653"/>
          </a:xfrm>
          <a:prstGeom prst="straightConnector1">
            <a:avLst/>
          </a:prstGeom>
          <a:ln w="38100"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4003254" y="3591205"/>
            <a:ext cx="249375" cy="40709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755751" y="3584240"/>
            <a:ext cx="1386475" cy="45493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3"/>
          </p:cNvCxnSpPr>
          <p:nvPr/>
        </p:nvCxnSpPr>
        <p:spPr>
          <a:xfrm flipV="1">
            <a:off x="10582917" y="4354003"/>
            <a:ext cx="327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612274" y="2788780"/>
            <a:ext cx="7985866" cy="92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171893" y="2499276"/>
            <a:ext cx="103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</a:t>
            </a:r>
            <a:r>
              <a:rPr lang="en-US" sz="1400" dirty="0" err="1" smtClean="0"/>
              <a:t>pf</a:t>
            </a:r>
            <a:r>
              <a:rPr lang="en-US" sz="1400" dirty="0" smtClean="0"/>
              <a:t> </a:t>
            </a:r>
            <a:r>
              <a:rPr lang="en-US" sz="1400" dirty="0" err="1" smtClean="0"/>
              <a:t>syscall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9830812" y="2824719"/>
            <a:ext cx="76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30812" y="195997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ser</a:t>
            </a:r>
            <a:endParaRPr lang="en-US" dirty="0"/>
          </a:p>
        </p:txBody>
      </p:sp>
      <p:sp>
        <p:nvSpPr>
          <p:cNvPr id="108" name="Up-Down Arrow 107"/>
          <p:cNvSpPr/>
          <p:nvPr/>
        </p:nvSpPr>
        <p:spPr>
          <a:xfrm>
            <a:off x="6943053" y="2535680"/>
            <a:ext cx="195677" cy="427124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Up-Down Arrow 108"/>
          <p:cNvSpPr/>
          <p:nvPr/>
        </p:nvSpPr>
        <p:spPr>
          <a:xfrm>
            <a:off x="5603537" y="2543702"/>
            <a:ext cx="195677" cy="427124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245780" y="4023452"/>
            <a:ext cx="898487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Action3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o</a:t>
            </a:r>
            <a:r>
              <a:rPr lang="en-US" sz="1300" dirty="0" smtClean="0">
                <a:solidFill>
                  <a:schemeClr val="tx1"/>
                </a:solidFill>
              </a:rPr>
              <a:t>utput:3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8307853" y="3567235"/>
            <a:ext cx="387170" cy="46665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8489" y="3211261"/>
            <a:ext cx="500181" cy="4104"/>
          </a:xfrm>
          <a:prstGeom prst="straightConnector1">
            <a:avLst/>
          </a:prstGeom>
          <a:ln w="31750" cmpd="dbl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7019" y="3057372"/>
            <a:ext cx="10869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Tail call</a:t>
            </a:r>
          </a:p>
          <a:p>
            <a:r>
              <a:rPr lang="en-US" sz="1400" dirty="0" smtClean="0"/>
              <a:t>Update map</a:t>
            </a:r>
          </a:p>
          <a:p>
            <a:r>
              <a:rPr lang="en-US" sz="1400" dirty="0" smtClean="0"/>
              <a:t>Lookup map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20762" y="3426704"/>
            <a:ext cx="497324" cy="7730"/>
          </a:xfrm>
          <a:prstGeom prst="straightConnector1">
            <a:avLst/>
          </a:prstGeom>
          <a:ln w="38100"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27178" y="3681006"/>
            <a:ext cx="497324" cy="773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81777" y="2479373"/>
            <a:ext cx="598789" cy="210147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1844" y="2797599"/>
            <a:ext cx="598789" cy="21014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96415" y="2364395"/>
            <a:ext cx="118282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smtClean="0"/>
              <a:t>BPF Program</a:t>
            </a:r>
          </a:p>
          <a:p>
            <a:r>
              <a:rPr lang="en-US" sz="1500" dirty="0" smtClean="0"/>
              <a:t>BPF Map</a:t>
            </a:r>
            <a:endParaRPr 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9377172" y="3434434"/>
            <a:ext cx="8128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Short-cut</a:t>
            </a:r>
            <a:endParaRPr lang="en-US" sz="1300" dirty="0"/>
          </a:p>
        </p:txBody>
      </p:sp>
      <p:sp>
        <p:nvSpPr>
          <p:cNvPr id="24" name="Freeform 23"/>
          <p:cNvSpPr/>
          <p:nvPr/>
        </p:nvSpPr>
        <p:spPr>
          <a:xfrm>
            <a:off x="9008533" y="3640636"/>
            <a:ext cx="694267" cy="389497"/>
          </a:xfrm>
          <a:custGeom>
            <a:avLst/>
            <a:gdLst>
              <a:gd name="connsiteX0" fmla="*/ 0 w 694267"/>
              <a:gd name="connsiteY0" fmla="*/ 372564 h 389497"/>
              <a:gd name="connsiteX1" fmla="*/ 338667 w 694267"/>
              <a:gd name="connsiteY1" fmla="*/ 31 h 389497"/>
              <a:gd name="connsiteX2" fmla="*/ 694267 w 694267"/>
              <a:gd name="connsiteY2" fmla="*/ 389497 h 38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267" h="389497">
                <a:moveTo>
                  <a:pt x="0" y="372564"/>
                </a:moveTo>
                <a:cubicBezTo>
                  <a:pt x="111478" y="184886"/>
                  <a:pt x="222956" y="-2791"/>
                  <a:pt x="338667" y="31"/>
                </a:cubicBezTo>
                <a:cubicBezTo>
                  <a:pt x="454378" y="2853"/>
                  <a:pt x="694267" y="389497"/>
                  <a:pt x="694267" y="389497"/>
                </a:cubicBezTo>
              </a:path>
            </a:pathLst>
          </a:custGeom>
          <a:noFill/>
          <a:ln w="38100" cmpd="dbl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6802</TotalTime>
  <Words>81</Words>
  <Application>Microsoft Macintosh PowerPoint</Application>
  <PresentationFormat>Widescreen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Radio 2017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2017</dc:title>
  <dc:creator>ChengChun Tu</dc:creator>
  <cp:lastModifiedBy>ChengChun Tu</cp:lastModifiedBy>
  <cp:revision>51</cp:revision>
  <dcterms:created xsi:type="dcterms:W3CDTF">2016-12-27T15:57:55Z</dcterms:created>
  <dcterms:modified xsi:type="dcterms:W3CDTF">2017-03-31T23:46:08Z</dcterms:modified>
</cp:coreProperties>
</file>