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2"/>
  </p:notesMasterIdLst>
  <p:sldIdLst>
    <p:sldId id="256" r:id="rId3"/>
    <p:sldId id="257" r:id="rId4"/>
    <p:sldId id="258" r:id="rId5"/>
    <p:sldId id="259" r:id="rId6"/>
    <p:sldId id="261" r:id="rId7"/>
    <p:sldId id="260" r:id="rId8"/>
    <p:sldId id="550145305" r:id="rId9"/>
    <p:sldId id="550145277"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6"/>
    <p:restoredTop sz="94702"/>
  </p:normalViewPr>
  <p:slideViewPr>
    <p:cSldViewPr snapToGrid="0">
      <p:cViewPr varScale="1">
        <p:scale>
          <a:sx n="133" d="100"/>
          <a:sy n="133" d="100"/>
        </p:scale>
        <p:origin x="240"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CDE5B-5D5B-F84E-88C8-D6BC282A347E}" type="datetimeFigureOut">
              <a:rPr lang="en-US" smtClean="0"/>
              <a:t>7/1/24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9FC0F-06F2-D046-BF31-BA28E9D87148}" type="slidenum">
              <a:rPr lang="en-US" smtClean="0"/>
              <a:t>‹#›</a:t>
            </a:fld>
            <a:endParaRPr lang="en-US"/>
          </a:p>
        </p:txBody>
      </p:sp>
    </p:spTree>
    <p:extLst>
      <p:ext uri="{BB962C8B-B14F-4D97-AF65-F5344CB8AC3E}">
        <p14:creationId xmlns:p14="http://schemas.microsoft.com/office/powerpoint/2010/main" val="307681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pitchFamily="2" charset="0"/>
              </a:rPr>
              <a:t>In this paper we consider a version, simply called </a:t>
            </a:r>
            <a:r>
              <a:rPr lang="en-US" sz="1800" i="1" dirty="0">
                <a:effectLst/>
                <a:latin typeface="Times" pitchFamily="2" charset="0"/>
              </a:rPr>
              <a:t>pushout </a:t>
            </a:r>
            <a:r>
              <a:rPr lang="en-US" sz="1800" dirty="0">
                <a:effectLst/>
                <a:latin typeface="Times" pitchFamily="2" charset="0"/>
              </a:rPr>
              <a:t>(PO), in which a cell that arrives to find the buffer full pushes out the cell at the head of the longest queue. While the incoming cell usurps the physical space of the discarded cell, the incoming cell does not take over the discarded cell’s position in its logical output port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F42766-3A27-6846-B8DE-9161ADEFE94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8056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Parav</a:t>
            </a:r>
            <a:endParaRPr lang="en-US" dirty="0"/>
          </a:p>
          <a:p>
            <a:pPr rtl="0"/>
            <a:r>
              <a:rPr lang="en-US" dirty="0"/>
              <a:t>I think of following.</a:t>
            </a:r>
          </a:p>
          <a:p>
            <a:pPr rtl="0">
              <a:buFont typeface="+mj-lt"/>
              <a:buAutoNum type="arabicPeriod"/>
            </a:pPr>
            <a:r>
              <a:rPr lang="en-US" dirty="0"/>
              <a:t>All switches operating using </a:t>
            </a:r>
            <a:r>
              <a:rPr lang="en-US" dirty="0" err="1"/>
              <a:t>outputing</a:t>
            </a:r>
            <a:r>
              <a:rPr lang="en-US" dirty="0"/>
              <a:t> queuing method, </a:t>
            </a:r>
            <a:r>
              <a:rPr lang="en-US" dirty="0" err="1"/>
              <a:t>i.e</a:t>
            </a:r>
            <a:r>
              <a:rPr lang="en-US" dirty="0"/>
              <a:t> based on the output queue, it dequeues and switches the packet. In our case, a </a:t>
            </a:r>
            <a:r>
              <a:rPr lang="en-US" dirty="0" err="1"/>
              <a:t>netdev</a:t>
            </a:r>
            <a:r>
              <a:rPr lang="en-US" dirty="0"/>
              <a:t> </a:t>
            </a:r>
            <a:r>
              <a:rPr lang="en-US" dirty="0" err="1"/>
              <a:t>rxq</a:t>
            </a:r>
            <a:r>
              <a:rPr lang="en-US" dirty="0"/>
              <a:t> to be dequeued based on the output port. So each RQ resembles the output queue.</a:t>
            </a:r>
          </a:p>
          <a:p>
            <a:pPr rtl="0">
              <a:buFont typeface="+mj-lt"/>
              <a:buAutoNum type="arabicPeriod"/>
            </a:pPr>
            <a:r>
              <a:rPr lang="en-US" dirty="0"/>
              <a:t>above #1 gives us the fairness in processing packets regardless of their burst of packets from one or multiple VMs.</a:t>
            </a:r>
          </a:p>
          <a:p>
            <a:pPr rtl="0">
              <a:buFont typeface="+mj-lt"/>
              <a:buAutoNum type="arabicPeriod"/>
            </a:pPr>
            <a:r>
              <a:rPr lang="en-US" dirty="0"/>
              <a:t>TIR creation should be optimized to support the needed scale</a:t>
            </a:r>
          </a:p>
          <a:p>
            <a:pPr rtl="0">
              <a:buFont typeface="+mj-lt"/>
              <a:buAutoNum type="arabicPeriod"/>
            </a:pPr>
            <a:r>
              <a:rPr lang="en-US" dirty="0"/>
              <a:t>A meter on the RMP or RQ ensures that a burst does not starve other VMs. (buffer fairness)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3AD357-0C40-4436-9D38-C47D60C1C9C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0838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41F0-CEB5-731E-3C94-1C4ACD932D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8A726C-9B7F-BEA7-6519-736C523250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F4BF5F-1B24-C719-37F2-2D14E098D741}"/>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5" name="Footer Placeholder 4">
            <a:extLst>
              <a:ext uri="{FF2B5EF4-FFF2-40B4-BE49-F238E27FC236}">
                <a16:creationId xmlns:a16="http://schemas.microsoft.com/office/drawing/2014/main" id="{4DBB928F-05B1-916C-5A1D-9C5942B66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F4B59-D227-A8EC-D016-B8F4B65EA272}"/>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89170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4BF6-F398-E314-A34E-0A02D2AFC8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FE3E6E-8ACF-B874-335C-A810C5774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BF57D-75F5-291C-7FB1-C7F1A48E7CA8}"/>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5" name="Footer Placeholder 4">
            <a:extLst>
              <a:ext uri="{FF2B5EF4-FFF2-40B4-BE49-F238E27FC236}">
                <a16:creationId xmlns:a16="http://schemas.microsoft.com/office/drawing/2014/main" id="{3A424D0E-7D13-0CD1-13F3-2B84FD831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71753-7C30-17C2-1783-729B72E8A2C4}"/>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9709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C5534B-D715-DB9E-95BE-CFFEA9576E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1B10D2-2319-6306-D97B-07722501C4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7D84-3BAC-3503-7D1E-9462679197C5}"/>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5" name="Footer Placeholder 4">
            <a:extLst>
              <a:ext uri="{FF2B5EF4-FFF2-40B4-BE49-F238E27FC236}">
                <a16:creationId xmlns:a16="http://schemas.microsoft.com/office/drawing/2014/main" id="{10C06E46-6A86-6EC5-2D5B-7FA9E4C30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4E28F-1276-5F01-DE24-E7C70C14D0F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405252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07D900F6-F9C5-E13E-B321-472E2C064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AC2F1390-BF3D-835C-3CE7-1F9507746C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
        <p:nvSpPr>
          <p:cNvPr id="2" name="Title 1">
            <a:extLst>
              <a:ext uri="{FF2B5EF4-FFF2-40B4-BE49-F238E27FC236}">
                <a16:creationId xmlns:a16="http://schemas.microsoft.com/office/drawing/2014/main" id="{67BDD93D-C8D9-AAAA-C193-4F162992EEF0}"/>
              </a:ext>
            </a:extLst>
          </p:cNvPr>
          <p:cNvSpPr>
            <a:spLocks noGrp="1"/>
          </p:cNvSpPr>
          <p:nvPr>
            <p:ph type="ctrTitle" hasCustomPrompt="1"/>
          </p:nvPr>
        </p:nvSpPr>
        <p:spPr>
          <a:xfrm>
            <a:off x="504337" y="994526"/>
            <a:ext cx="6427405" cy="1645920"/>
          </a:xfrm>
        </p:spPr>
        <p:txBody>
          <a:bodyPr anchor="b">
            <a:normAutofit/>
          </a:bodyPr>
          <a:lstStyle>
            <a:lvl1pPr algn="l">
              <a:defRPr sz="2933" b="1" cap="none" baseline="0">
                <a:latin typeface="NVIDIA Sans" panose="020B0503020203020204" pitchFamily="34" charset="0"/>
                <a:cs typeface="NVIDIA Sans" panose="020B0503020203020204" pitchFamily="34" charset="0"/>
              </a:defRPr>
            </a:lvl1pPr>
          </a:lstStyle>
          <a:p>
            <a:r>
              <a:rPr lang="en-US" dirty="0"/>
              <a:t>Click to Add Title</a:t>
            </a:r>
          </a:p>
        </p:txBody>
      </p:sp>
      <p:sp>
        <p:nvSpPr>
          <p:cNvPr id="7" name="Subtitle 2">
            <a:extLst>
              <a:ext uri="{FF2B5EF4-FFF2-40B4-BE49-F238E27FC236}">
                <a16:creationId xmlns:a16="http://schemas.microsoft.com/office/drawing/2014/main" id="{84FDDD85-BD02-911B-1C62-433286994A1E}"/>
              </a:ext>
            </a:extLst>
          </p:cNvPr>
          <p:cNvSpPr>
            <a:spLocks noGrp="1"/>
          </p:cNvSpPr>
          <p:nvPr>
            <p:ph type="subTitle" idx="1" hasCustomPrompt="1"/>
          </p:nvPr>
        </p:nvSpPr>
        <p:spPr>
          <a:xfrm>
            <a:off x="504337" y="2647242"/>
            <a:ext cx="6427405" cy="567944"/>
          </a:xfrm>
          <a:prstGeom prst="rect">
            <a:avLst/>
          </a:prstGeom>
        </p:spPr>
        <p:txBody>
          <a:bodyPr>
            <a:normAutofit/>
          </a:bodyPr>
          <a:lstStyle>
            <a:lvl1pPr marL="0" indent="0" algn="l">
              <a:buNone/>
              <a:defRPr sz="1467" b="0" cap="none" baseline="0">
                <a:solidFill>
                  <a:schemeClr val="bg1"/>
                </a:solidFill>
                <a:latin typeface="NVIDIA Sans" panose="020B0503020203020204" pitchFamily="34" charset="0"/>
                <a:cs typeface="NVIDIA Sans" panose="020B0503020203020204" pitchFamily="34" charset="0"/>
              </a:defRPr>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dirty="0"/>
              <a:t>Click to Add Subtitle/Name/Date</a:t>
            </a:r>
          </a:p>
        </p:txBody>
      </p:sp>
    </p:spTree>
    <p:extLst>
      <p:ext uri="{BB962C8B-B14F-4D97-AF65-F5344CB8AC3E}">
        <p14:creationId xmlns:p14="http://schemas.microsoft.com/office/powerpoint/2010/main" val="93553078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857611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nt Testing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C870B57E-B314-99BB-8DF8-2672644B4F4E}"/>
              </a:ext>
            </a:extLst>
          </p:cNvPr>
          <p:cNvSpPr/>
          <p:nvPr userDrawn="1"/>
        </p:nvSpPr>
        <p:spPr>
          <a:xfrm>
            <a:off x="5000307" y="3518841"/>
            <a:ext cx="3673430" cy="24973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90000"/>
              </a:lnSpc>
            </a:pPr>
            <a:endParaRPr lang="en-US" sz="3200" b="1" dirty="0" err="1">
              <a:solidFill>
                <a:schemeClr val="tx1"/>
              </a:solidFill>
              <a:latin typeface="NVIDIA Sans" panose="020B0503020203020204" pitchFamily="34" charset="0"/>
              <a:cs typeface="NVIDIA Sans" panose="020B0503020203020204" pitchFamily="34" charset="0"/>
            </a:endParaRPr>
          </a:p>
        </p:txBody>
      </p:sp>
      <p:pic>
        <p:nvPicPr>
          <p:cNvPr id="8" name="Picture 7">
            <a:extLst>
              <a:ext uri="{FF2B5EF4-FFF2-40B4-BE49-F238E27FC236}">
                <a16:creationId xmlns:a16="http://schemas.microsoft.com/office/drawing/2014/main" id="{AF3F80E6-5287-D931-0053-EF9F8579EE41}"/>
              </a:ext>
            </a:extLst>
          </p:cNvPr>
          <p:cNvPicPr>
            <a:picLocks noChangeAspect="1"/>
          </p:cNvPicPr>
          <p:nvPr userDrawn="1"/>
        </p:nvPicPr>
        <p:blipFill>
          <a:blip r:embed="rId2"/>
          <a:stretch>
            <a:fillRect/>
          </a:stretch>
        </p:blipFill>
        <p:spPr>
          <a:xfrm>
            <a:off x="1029141" y="3518841"/>
            <a:ext cx="3674174" cy="2621507"/>
          </a:xfrm>
          <a:prstGeom prst="rect">
            <a:avLst/>
          </a:prstGeom>
        </p:spPr>
      </p:pic>
      <p:sp>
        <p:nvSpPr>
          <p:cNvPr id="10" name="Content Placeholder 2">
            <a:extLst>
              <a:ext uri="{FF2B5EF4-FFF2-40B4-BE49-F238E27FC236}">
                <a16:creationId xmlns:a16="http://schemas.microsoft.com/office/drawing/2014/main" id="{1D89DD87-13E1-B25F-EBCC-2BC52BA4AACF}"/>
              </a:ext>
            </a:extLst>
          </p:cNvPr>
          <p:cNvSpPr>
            <a:spLocks noGrp="1"/>
          </p:cNvSpPr>
          <p:nvPr>
            <p:ph idx="11" hasCustomPrompt="1"/>
          </p:nvPr>
        </p:nvSpPr>
        <p:spPr>
          <a:xfrm>
            <a:off x="5317265" y="3713813"/>
            <a:ext cx="3091011" cy="850276"/>
          </a:xfrm>
          <a:prstGeom prst="rect">
            <a:avLst/>
          </a:prstGeom>
        </p:spPr>
        <p:txBody>
          <a:bodyPr/>
          <a:lstStyle>
            <a:lvl1pPr marL="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
        <p:nvSpPr>
          <p:cNvPr id="11" name="Content Placeholder 2">
            <a:extLst>
              <a:ext uri="{FF2B5EF4-FFF2-40B4-BE49-F238E27FC236}">
                <a16:creationId xmlns:a16="http://schemas.microsoft.com/office/drawing/2014/main" id="{0B869C1B-4BC1-3F4F-4B38-F2FBE6DA6157}"/>
              </a:ext>
            </a:extLst>
          </p:cNvPr>
          <p:cNvSpPr>
            <a:spLocks noGrp="1"/>
          </p:cNvSpPr>
          <p:nvPr>
            <p:ph idx="12" hasCustomPrompt="1"/>
          </p:nvPr>
        </p:nvSpPr>
        <p:spPr>
          <a:xfrm>
            <a:off x="5317265" y="4576671"/>
            <a:ext cx="3091011" cy="850276"/>
          </a:xfrm>
          <a:prstGeom prst="rect">
            <a:avLst/>
          </a:prstGeom>
        </p:spPr>
        <p:txBody>
          <a:bodyPr/>
          <a:lstStyle>
            <a:lvl1pPr marL="0" indent="0">
              <a:buClr>
                <a:schemeClr val="tx2"/>
              </a:buClr>
              <a:buFontTx/>
              <a:buNone/>
              <a:defRPr sz="3200" b="0">
                <a:solidFill>
                  <a:schemeClr val="bg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Tree>
    <p:extLst>
      <p:ext uri="{BB962C8B-B14F-4D97-AF65-F5344CB8AC3E}">
        <p14:creationId xmlns:p14="http://schemas.microsoft.com/office/powerpoint/2010/main" val="239075658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8142407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B5A3B7-671E-C83C-D30C-891E7AC206A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B591E553-3F88-CE75-0B41-84F0FCE66A2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D74C6155-7E24-522A-D9BC-0187CC5320D6}"/>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76E4777A-F626-7644-27B7-BFAC0B981393}"/>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384796004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ING_Title, Subtitle,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8F5163-CB61-79FB-F160-F5D40ECCE6F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6" name="Content Placeholder 2">
            <a:extLst>
              <a:ext uri="{FF2B5EF4-FFF2-40B4-BE49-F238E27FC236}">
                <a16:creationId xmlns:a16="http://schemas.microsoft.com/office/drawing/2014/main" id="{0A4DE4CF-0F8A-C449-EB63-E6FB16955E7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a:extLst>
              <a:ext uri="{FF2B5EF4-FFF2-40B4-BE49-F238E27FC236}">
                <a16:creationId xmlns:a16="http://schemas.microsoft.com/office/drawing/2014/main" id="{EB67495D-7B41-2537-BC39-7393489E5BF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20035132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FIDENTIAL_Codin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BB3E37-708E-211E-579F-07C9AF797CE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7" name="Content Placeholder 2">
            <a:extLst>
              <a:ext uri="{FF2B5EF4-FFF2-40B4-BE49-F238E27FC236}">
                <a16:creationId xmlns:a16="http://schemas.microsoft.com/office/drawing/2014/main" id="{700FC4D5-AB7A-23D7-9D7B-80DEBB4B5F2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E46F2B23-740A-C60D-727C-DC63D8F8D8F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0" name="TextBox 9">
            <a:extLst>
              <a:ext uri="{FF2B5EF4-FFF2-40B4-BE49-F238E27FC236}">
                <a16:creationId xmlns:a16="http://schemas.microsoft.com/office/drawing/2014/main" id="{5C9AAC10-E9F2-1A13-3A59-F02BCBD31C18}"/>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68127570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6812F5-ABE3-E984-84D2-2BCF62F7495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C8D5FFB6-C6A8-037E-5413-097EB66C5C6C}"/>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22EAC335-6BA5-09DF-D45A-2D1E4919D600}"/>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87F3906-FA1F-F5DB-AEEC-275E973390EF}"/>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312895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10AB-94CA-892C-3AE1-9866D6CC6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192C8-7BE7-8222-3915-640599FC4F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A3BC2-EEF9-C221-1738-DF19372986EF}"/>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5" name="Footer Placeholder 4">
            <a:extLst>
              <a:ext uri="{FF2B5EF4-FFF2-40B4-BE49-F238E27FC236}">
                <a16:creationId xmlns:a16="http://schemas.microsoft.com/office/drawing/2014/main" id="{006E4E4F-EAF6-BBC7-5D18-98556CC9B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52DAF-5DF2-6977-5EE5-6F6F0217943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0684369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FIDENTIAL_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2BC1FA-1DB5-2C7E-04B8-FED750886E98}"/>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A2AEF98B-5FB8-3A4F-796B-DD99AF3F272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8251F2F2-6278-B4DF-1110-A1875E182B4B}"/>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7B4011BA-8847-33A7-3882-701220150547}"/>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B4AC74-E8E5-AA23-89B3-FDB8D3DEFA54}"/>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9183504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9ECDE791-270C-BF8C-81C1-76A0831C1A19}"/>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4" name="Title 1">
            <a:extLst>
              <a:ext uri="{FF2B5EF4-FFF2-40B4-BE49-F238E27FC236}">
                <a16:creationId xmlns:a16="http://schemas.microsoft.com/office/drawing/2014/main" id="{B145783C-AD8B-1C6E-6189-2C6A7ED49ED5}"/>
              </a:ext>
            </a:extLst>
          </p:cNvPr>
          <p:cNvSpPr>
            <a:spLocks noGrp="1"/>
          </p:cNvSpPr>
          <p:nvPr>
            <p:ph type="title" hasCustomPrompt="1"/>
          </p:nvPr>
        </p:nvSpPr>
        <p:spPr>
          <a:xfrm>
            <a:off x="6376416"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5" name="Content Placeholder 2">
            <a:extLst>
              <a:ext uri="{FF2B5EF4-FFF2-40B4-BE49-F238E27FC236}">
                <a16:creationId xmlns:a16="http://schemas.microsoft.com/office/drawing/2014/main" id="{27C7C90A-73D6-E171-33CA-4E89BA293C60}"/>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a:extLst>
              <a:ext uri="{FF2B5EF4-FFF2-40B4-BE49-F238E27FC236}">
                <a16:creationId xmlns:a16="http://schemas.microsoft.com/office/drawing/2014/main" id="{293474C4-48DE-3777-A7E6-66A14FC6BB37}"/>
              </a:ext>
            </a:extLst>
          </p:cNvPr>
          <p:cNvSpPr>
            <a:spLocks noGrp="1"/>
          </p:cNvSpPr>
          <p:nvPr>
            <p:ph type="body" sz="quarter" idx="10" hasCustomPrompt="1"/>
          </p:nvPr>
        </p:nvSpPr>
        <p:spPr>
          <a:xfrm>
            <a:off x="6376416"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cxnSp>
        <p:nvCxnSpPr>
          <p:cNvPr id="17" name="Straight Connector 16">
            <a:extLst>
              <a:ext uri="{FF2B5EF4-FFF2-40B4-BE49-F238E27FC236}">
                <a16:creationId xmlns:a16="http://schemas.microsoft.com/office/drawing/2014/main" id="{71FA87B4-E089-FC07-89C2-EA0620853B79}"/>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37433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 Text Right NO SUBTITLE">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F02E9B9-4BF5-6080-A68D-577B3CFA3984}"/>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18D73545-7C20-075B-2C1C-DF7F4214DAD6}"/>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A42E39E-F558-16B2-B1CE-93D204E3455A}"/>
              </a:ext>
            </a:extLst>
          </p:cNvPr>
          <p:cNvSpPr>
            <a:spLocks noGrp="1"/>
          </p:cNvSpPr>
          <p:nvPr>
            <p:ph type="title" hasCustomPrompt="1"/>
          </p:nvPr>
        </p:nvSpPr>
        <p:spPr>
          <a:xfrm>
            <a:off x="6376416"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 name="Picture Placeholder 5">
            <a:extLst>
              <a:ext uri="{FF2B5EF4-FFF2-40B4-BE49-F238E27FC236}">
                <a16:creationId xmlns:a16="http://schemas.microsoft.com/office/drawing/2014/main" id="{E16075D2-4650-7EB1-4F7E-447F77C06521}"/>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788420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B60F29-EAFD-D95F-11A7-522A796CA55D}"/>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Picture Placeholder 5">
            <a:extLst>
              <a:ext uri="{FF2B5EF4-FFF2-40B4-BE49-F238E27FC236}">
                <a16:creationId xmlns:a16="http://schemas.microsoft.com/office/drawing/2014/main" id="{EF5E0159-2062-54D4-B444-4F04EED230CD}"/>
              </a:ext>
            </a:extLst>
          </p:cNvPr>
          <p:cNvSpPr>
            <a:spLocks noGrp="1"/>
          </p:cNvSpPr>
          <p:nvPr>
            <p:ph type="pic" sz="quarter" idx="13"/>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0" name="Title 1">
            <a:extLst>
              <a:ext uri="{FF2B5EF4-FFF2-40B4-BE49-F238E27FC236}">
                <a16:creationId xmlns:a16="http://schemas.microsoft.com/office/drawing/2014/main" id="{51A7D3A0-47E2-AF7B-E89C-6F90C67A8992}"/>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7F9A406-CE29-3A8D-BC16-6BD86203C8EA}"/>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6CCF06A-1AE0-649C-7FD4-A4AD4CCADDBA}"/>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8" name="Group 7">
            <a:extLst>
              <a:ext uri="{FF2B5EF4-FFF2-40B4-BE49-F238E27FC236}">
                <a16:creationId xmlns:a16="http://schemas.microsoft.com/office/drawing/2014/main" id="{9028BF97-25AA-1462-7737-C9F688962248}"/>
              </a:ext>
            </a:extLst>
          </p:cNvPr>
          <p:cNvGrpSpPr/>
          <p:nvPr userDrawn="1"/>
        </p:nvGrpSpPr>
        <p:grpSpPr>
          <a:xfrm>
            <a:off x="0" y="6501471"/>
            <a:ext cx="776856" cy="360979"/>
            <a:chOff x="0" y="19504414"/>
            <a:chExt cx="2330569" cy="1082936"/>
          </a:xfrm>
        </p:grpSpPr>
        <p:sp>
          <p:nvSpPr>
            <p:cNvPr id="14" name="Rectangle 13">
              <a:extLst>
                <a:ext uri="{FF2B5EF4-FFF2-40B4-BE49-F238E27FC236}">
                  <a16:creationId xmlns:a16="http://schemas.microsoft.com/office/drawing/2014/main" id="{7DE7F96C-8641-759A-C4B4-91D493A323B7}"/>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D2AD3A61-7583-56FE-D581-B662F99B0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8B55D1BC-2F32-1320-2F7E-E97C10EFE149}"/>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96303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ING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CD4AC-6599-9139-48AD-37DCAEFC9C0F}"/>
              </a:ext>
            </a:extLst>
          </p:cNvPr>
          <p:cNvSpPr/>
          <p:nvPr userDrawn="1"/>
        </p:nvSpPr>
        <p:spPr>
          <a:xfrm>
            <a:off x="10896600" y="6111238"/>
            <a:ext cx="1295400" cy="7467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AF8CE70B-4A73-2CDA-4106-8F959E357877}"/>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5303E50-8A83-54D2-8D06-1904385F2BC8}"/>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1B69A0B-9760-28C1-5DE8-5EE814EF5249}"/>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sp>
        <p:nvSpPr>
          <p:cNvPr id="14" name="Rectangle 13">
            <a:extLst>
              <a:ext uri="{FF2B5EF4-FFF2-40B4-BE49-F238E27FC236}">
                <a16:creationId xmlns:a16="http://schemas.microsoft.com/office/drawing/2014/main" id="{6265C1B2-04C0-DFB7-6EBD-AB040BF7DEFF}"/>
              </a:ext>
            </a:extLst>
          </p:cNvPr>
          <p:cNvSpPr/>
          <p:nvPr userDrawn="1"/>
        </p:nvSpPr>
        <p:spPr>
          <a:xfrm>
            <a:off x="6720946" y="0"/>
            <a:ext cx="5471054" cy="6857999"/>
          </a:xfrm>
          <a:prstGeom prst="rect">
            <a:avLst/>
          </a:prstGeom>
          <a:solidFill>
            <a:schemeClr val="tx1">
              <a:lumMod val="95000"/>
            </a:schemeClr>
          </a:solidFill>
          <a:ln w="9525">
            <a:noFill/>
          </a:ln>
        </p:spPr>
        <p:txBody>
          <a:bodyPr tIns="731520" anchor="ctr"/>
          <a:lstStyle/>
          <a:p>
            <a:pPr lvl="0" indent="0" algn="ctr" defTabSz="914309">
              <a:lnSpc>
                <a:spcPct val="90000"/>
              </a:lnSpc>
              <a:spcBef>
                <a:spcPts val="1000"/>
              </a:spcBef>
              <a:buFontTx/>
              <a:buNone/>
            </a:pPr>
            <a:endParaRPr lang="en-US" sz="1333" dirty="0" err="1">
              <a:solidFill>
                <a:schemeClr val="bg2"/>
              </a:solidFill>
              <a:latin typeface="NVIDIA Sans" panose="020B0503020203020204" pitchFamily="34" charset="0"/>
            </a:endParaRPr>
          </a:p>
        </p:txBody>
      </p:sp>
      <p:grpSp>
        <p:nvGrpSpPr>
          <p:cNvPr id="8" name="Group 7">
            <a:extLst>
              <a:ext uri="{FF2B5EF4-FFF2-40B4-BE49-F238E27FC236}">
                <a16:creationId xmlns:a16="http://schemas.microsoft.com/office/drawing/2014/main" id="{51C472DC-2279-F186-008D-6EC9A40B3DCA}"/>
              </a:ext>
            </a:extLst>
          </p:cNvPr>
          <p:cNvGrpSpPr/>
          <p:nvPr userDrawn="1"/>
        </p:nvGrpSpPr>
        <p:grpSpPr>
          <a:xfrm>
            <a:off x="0" y="6501471"/>
            <a:ext cx="776856" cy="360979"/>
            <a:chOff x="0" y="19504414"/>
            <a:chExt cx="2330569" cy="1082936"/>
          </a:xfrm>
        </p:grpSpPr>
        <p:sp>
          <p:nvSpPr>
            <p:cNvPr id="9" name="Rectangle 8">
              <a:extLst>
                <a:ext uri="{FF2B5EF4-FFF2-40B4-BE49-F238E27FC236}">
                  <a16:creationId xmlns:a16="http://schemas.microsoft.com/office/drawing/2014/main" id="{9DF31711-1359-3AFC-3118-FB20395A8CC3}"/>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0C69E3B1-A791-DCBA-5395-FDEBE9D699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2EDC2502-4915-5E9A-D92C-046E02303113}"/>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87395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Left NO SUBTITLE - Image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94EE8E-8499-E649-9D65-52E13C0DE2CB}"/>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D9224051-F6A0-1C68-72F2-09CC08062F0A}"/>
              </a:ext>
            </a:extLst>
          </p:cNvPr>
          <p:cNvSpPr>
            <a:spLocks noGrp="1"/>
          </p:cNvSpPr>
          <p:nvPr>
            <p:ph type="title" hasCustomPrompt="1"/>
          </p:nvPr>
        </p:nvSpPr>
        <p:spPr>
          <a:xfrm>
            <a:off x="865632"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3684755-C5FC-AC50-65BB-81DB0D4B45CB}"/>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A3C3B833-0169-9942-0C34-3173DDB88C15}"/>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D2A304D4-014C-60EE-E0A3-7A7D03BDE871}"/>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3" name="Picture 12" descr="A picture containing shape&#10;&#10;Description automatically generated">
              <a:extLst>
                <a:ext uri="{FF2B5EF4-FFF2-40B4-BE49-F238E27FC236}">
                  <a16:creationId xmlns:a16="http://schemas.microsoft.com/office/drawing/2014/main" id="{56AC6FBB-55BD-E1DC-D634-E645384BD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4" name="Straight Connector 13">
            <a:extLst>
              <a:ext uri="{FF2B5EF4-FFF2-40B4-BE49-F238E27FC236}">
                <a16:creationId xmlns:a16="http://schemas.microsoft.com/office/drawing/2014/main" id="{9303C766-949A-7CC3-8AB3-538B5C8F7C60}"/>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Picture Placeholder 5">
            <a:extLst>
              <a:ext uri="{FF2B5EF4-FFF2-40B4-BE49-F238E27FC236}">
                <a16:creationId xmlns:a16="http://schemas.microsoft.com/office/drawing/2014/main" id="{54F47D23-438F-22E0-F300-A852BA1BDCAE}"/>
              </a:ext>
            </a:extLst>
          </p:cNvPr>
          <p:cNvSpPr>
            <a:spLocks noGrp="1"/>
          </p:cNvSpPr>
          <p:nvPr>
            <p:ph type="pic" sz="quarter" idx="12"/>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267246993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Left TITLE ONLY - Image 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F6DF6B-AA28-1E18-7D69-34A1E206799E}"/>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Picture Placeholder 5">
            <a:extLst>
              <a:ext uri="{FF2B5EF4-FFF2-40B4-BE49-F238E27FC236}">
                <a16:creationId xmlns:a16="http://schemas.microsoft.com/office/drawing/2014/main" id="{DF8B1F53-1589-33D7-3C32-077E788C6245}"/>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9" name="Title 1">
            <a:extLst>
              <a:ext uri="{FF2B5EF4-FFF2-40B4-BE49-F238E27FC236}">
                <a16:creationId xmlns:a16="http://schemas.microsoft.com/office/drawing/2014/main" id="{10F4C1EF-D7E4-3702-6092-EFE862FFBFEA}"/>
              </a:ext>
            </a:extLst>
          </p:cNvPr>
          <p:cNvSpPr>
            <a:spLocks noGrp="1"/>
          </p:cNvSpPr>
          <p:nvPr>
            <p:ph type="title" hasCustomPrompt="1"/>
          </p:nvPr>
        </p:nvSpPr>
        <p:spPr>
          <a:xfrm>
            <a:off x="865632" y="2868051"/>
            <a:ext cx="4059935" cy="1121898"/>
          </a:xfrm>
        </p:spPr>
        <p:txBody>
          <a:bodyPr anchor="ct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grpSp>
        <p:nvGrpSpPr>
          <p:cNvPr id="6" name="Group 5">
            <a:extLst>
              <a:ext uri="{FF2B5EF4-FFF2-40B4-BE49-F238E27FC236}">
                <a16:creationId xmlns:a16="http://schemas.microsoft.com/office/drawing/2014/main" id="{5E137DE7-1D7A-32A3-A88D-722BA52766C9}"/>
              </a:ext>
            </a:extLst>
          </p:cNvPr>
          <p:cNvGrpSpPr/>
          <p:nvPr userDrawn="1"/>
        </p:nvGrpSpPr>
        <p:grpSpPr>
          <a:xfrm>
            <a:off x="0" y="6501471"/>
            <a:ext cx="776856" cy="360979"/>
            <a:chOff x="0" y="19504414"/>
            <a:chExt cx="2330569" cy="1082936"/>
          </a:xfrm>
        </p:grpSpPr>
        <p:sp>
          <p:nvSpPr>
            <p:cNvPr id="7" name="Rectangle 6">
              <a:extLst>
                <a:ext uri="{FF2B5EF4-FFF2-40B4-BE49-F238E27FC236}">
                  <a16:creationId xmlns:a16="http://schemas.microsoft.com/office/drawing/2014/main" id="{9907B295-1243-2BBD-AC77-7002AC68B56D}"/>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0" name="Picture 9" descr="A picture containing shape&#10;&#10;Description automatically generated">
              <a:extLst>
                <a:ext uri="{FF2B5EF4-FFF2-40B4-BE49-F238E27FC236}">
                  <a16:creationId xmlns:a16="http://schemas.microsoft.com/office/drawing/2014/main" id="{9F124724-C9CF-DF8A-9FE0-CE1C65F9B0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Tree>
    <p:extLst>
      <p:ext uri="{BB962C8B-B14F-4D97-AF65-F5344CB8AC3E}">
        <p14:creationId xmlns:p14="http://schemas.microsoft.com/office/powerpoint/2010/main" val="92789387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Left NO BULLETS - Image Right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C5DADC-C505-F594-3ED9-E07FA6C3859F}"/>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Title 1">
            <a:extLst>
              <a:ext uri="{FF2B5EF4-FFF2-40B4-BE49-F238E27FC236}">
                <a16:creationId xmlns:a16="http://schemas.microsoft.com/office/drawing/2014/main" id="{A21B97FD-6C93-BC60-D63A-B88F2C3C2374}"/>
              </a:ext>
            </a:extLst>
          </p:cNvPr>
          <p:cNvSpPr>
            <a:spLocks noGrp="1"/>
          </p:cNvSpPr>
          <p:nvPr>
            <p:ph type="title" hasCustomPrompt="1"/>
          </p:nvPr>
        </p:nvSpPr>
        <p:spPr>
          <a:xfrm>
            <a:off x="865632" y="2276531"/>
            <a:ext cx="4047744" cy="1121898"/>
          </a:xfrm>
        </p:spPr>
        <p:txBody>
          <a:bodyPr anchor="b">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2" name="Text Placeholder 7">
            <a:extLst>
              <a:ext uri="{FF2B5EF4-FFF2-40B4-BE49-F238E27FC236}">
                <a16:creationId xmlns:a16="http://schemas.microsoft.com/office/drawing/2014/main" id="{9BB0DECC-5F4B-7918-876B-2BF2EA6527D5}"/>
              </a:ext>
            </a:extLst>
          </p:cNvPr>
          <p:cNvSpPr>
            <a:spLocks noGrp="1"/>
          </p:cNvSpPr>
          <p:nvPr>
            <p:ph type="body" sz="quarter" idx="10" hasCustomPrompt="1"/>
          </p:nvPr>
        </p:nvSpPr>
        <p:spPr>
          <a:xfrm>
            <a:off x="865632" y="3427707"/>
            <a:ext cx="4047744"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2" name="Group 1">
            <a:extLst>
              <a:ext uri="{FF2B5EF4-FFF2-40B4-BE49-F238E27FC236}">
                <a16:creationId xmlns:a16="http://schemas.microsoft.com/office/drawing/2014/main" id="{34FD8965-93AC-C44D-A13A-AA1A59E48E89}"/>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8376025B-4D61-0E71-7F02-BE092B8B6E56}"/>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3868D588-6D8B-CDEB-A2E0-D376E5C6C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
        <p:nvSpPr>
          <p:cNvPr id="16" name="Picture Placeholder 5">
            <a:extLst>
              <a:ext uri="{FF2B5EF4-FFF2-40B4-BE49-F238E27FC236}">
                <a16:creationId xmlns:a16="http://schemas.microsoft.com/office/drawing/2014/main" id="{822DB8DA-38BC-95A4-39B5-5464378B460A}"/>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46599764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FA34CC3-F5EE-3A8A-AA13-FC23B233BCFE}"/>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1A682B68-3659-B898-36D3-E447501FB6E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59F3285-DAE4-EEAA-1022-7AE1DD168FD5}"/>
              </a:ext>
            </a:extLst>
          </p:cNvPr>
          <p:cNvSpPr>
            <a:spLocks noGrp="1"/>
          </p:cNvSpPr>
          <p:nvPr>
            <p:ph type="pic" sz="quarter" idx="41"/>
          </p:nvPr>
        </p:nvSpPr>
        <p:spPr>
          <a:xfrm>
            <a:off x="2020883" y="1616604"/>
            <a:ext cx="8150234"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3ACFA6DD-1412-CA3C-15F4-ED8AD6B2B859}"/>
              </a:ext>
            </a:extLst>
          </p:cNvPr>
          <p:cNvSpPr>
            <a:spLocks noGrp="1"/>
          </p:cNvSpPr>
          <p:nvPr>
            <p:ph type="body" sz="quarter" idx="71" hasCustomPrompt="1"/>
          </p:nvPr>
        </p:nvSpPr>
        <p:spPr>
          <a:xfrm>
            <a:off x="2020883" y="5687987"/>
            <a:ext cx="81502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A36BBB72-064F-A97E-FE2D-2916C4D3DAF2}"/>
              </a:ext>
            </a:extLst>
          </p:cNvPr>
          <p:cNvSpPr>
            <a:spLocks noGrp="1"/>
          </p:cNvSpPr>
          <p:nvPr>
            <p:ph type="body" sz="quarter" idx="72" hasCustomPrompt="1"/>
          </p:nvPr>
        </p:nvSpPr>
        <p:spPr>
          <a:xfrm>
            <a:off x="2020883" y="5917189"/>
            <a:ext cx="81502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0292643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w/ Text">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9904B512-77C9-3A9F-0589-67D0C765FDC0}"/>
              </a:ext>
            </a:extLst>
          </p:cNvPr>
          <p:cNvSpPr>
            <a:spLocks noGrp="1"/>
          </p:cNvSpPr>
          <p:nvPr>
            <p:ph idx="31" hasCustomPrompt="1"/>
          </p:nvPr>
        </p:nvSpPr>
        <p:spPr>
          <a:xfrm>
            <a:off x="6451600" y="2306656"/>
            <a:ext cx="5194532"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2">
            <a:extLst>
              <a:ext uri="{FF2B5EF4-FFF2-40B4-BE49-F238E27FC236}">
                <a16:creationId xmlns:a16="http://schemas.microsoft.com/office/drawing/2014/main" id="{FC8AA277-6DD1-2CCF-12CD-C2AD75B0A14F}"/>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4DD79B1E-BCCA-42A9-FF20-7B376772A569}"/>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8FAA03E-2924-5648-AA06-0B8C894A49DD}"/>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itle 1">
            <a:extLst>
              <a:ext uri="{FF2B5EF4-FFF2-40B4-BE49-F238E27FC236}">
                <a16:creationId xmlns:a16="http://schemas.microsoft.com/office/drawing/2014/main" id="{A4A33F69-6DBC-F1DB-EAD6-D5B9002DFD1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30" name="Text Placeholder 7">
            <a:extLst>
              <a:ext uri="{FF2B5EF4-FFF2-40B4-BE49-F238E27FC236}">
                <a16:creationId xmlns:a16="http://schemas.microsoft.com/office/drawing/2014/main" id="{0430B97A-31FA-023E-3290-2B9B63D00591}"/>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0879955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9DF9-E39D-FE61-0107-3A026C8ED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F2650C-FDB7-8CE4-346B-8A3D3CDEA8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724D3-7F90-0915-0956-462A93168B92}"/>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5" name="Footer Placeholder 4">
            <a:extLst>
              <a:ext uri="{FF2B5EF4-FFF2-40B4-BE49-F238E27FC236}">
                <a16:creationId xmlns:a16="http://schemas.microsoft.com/office/drawing/2014/main" id="{7BF2CF0B-5D98-334F-43CC-22CD638CC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7FA13-53B3-06E5-DD25-3CF1D3F53C8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2110107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up Imag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BBA88D4-0997-C5B9-36CF-9B1633F8B55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8" name="Text Placeholder 7">
            <a:extLst>
              <a:ext uri="{FF2B5EF4-FFF2-40B4-BE49-F238E27FC236}">
                <a16:creationId xmlns:a16="http://schemas.microsoft.com/office/drawing/2014/main" id="{CE739272-8253-AD42-BD05-8F666D49821D}"/>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0" name="Picture Placeholder 2">
            <a:extLst>
              <a:ext uri="{FF2B5EF4-FFF2-40B4-BE49-F238E27FC236}">
                <a16:creationId xmlns:a16="http://schemas.microsoft.com/office/drawing/2014/main" id="{278AB0E9-F286-1C40-1AD6-B85103B0AF6E}"/>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1FC3074C-54D1-DCE0-426E-97BA7CD58B85}"/>
              </a:ext>
            </a:extLst>
          </p:cNvPr>
          <p:cNvSpPr>
            <a:spLocks noGrp="1"/>
          </p:cNvSpPr>
          <p:nvPr>
            <p:ph type="pic" sz="quarter" idx="31"/>
          </p:nvPr>
        </p:nvSpPr>
        <p:spPr>
          <a:xfrm>
            <a:off x="6197600"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F25477F0-8392-CEDA-19F2-0A29016EECC0}"/>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DA2AF85A-9EEE-C062-1006-74D7741E330F}"/>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4" name="Text Placeholder 7">
            <a:extLst>
              <a:ext uri="{FF2B5EF4-FFF2-40B4-BE49-F238E27FC236}">
                <a16:creationId xmlns:a16="http://schemas.microsoft.com/office/drawing/2014/main" id="{39E96633-6475-1F2C-E726-28BE8668FBC5}"/>
              </a:ext>
            </a:extLst>
          </p:cNvPr>
          <p:cNvSpPr>
            <a:spLocks noGrp="1"/>
          </p:cNvSpPr>
          <p:nvPr>
            <p:ph type="body" sz="quarter" idx="73" hasCustomPrompt="1"/>
          </p:nvPr>
        </p:nvSpPr>
        <p:spPr>
          <a:xfrm>
            <a:off x="6197602" y="5687987"/>
            <a:ext cx="544875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8" name="Text Placeholder 7">
            <a:extLst>
              <a:ext uri="{FF2B5EF4-FFF2-40B4-BE49-F238E27FC236}">
                <a16:creationId xmlns:a16="http://schemas.microsoft.com/office/drawing/2014/main" id="{F2428D4D-F13F-B280-6137-8C32CD9EEF0B}"/>
              </a:ext>
            </a:extLst>
          </p:cNvPr>
          <p:cNvSpPr>
            <a:spLocks noGrp="1"/>
          </p:cNvSpPr>
          <p:nvPr>
            <p:ph type="body" sz="quarter" idx="74" hasCustomPrompt="1"/>
          </p:nvPr>
        </p:nvSpPr>
        <p:spPr>
          <a:xfrm>
            <a:off x="6197602" y="5917189"/>
            <a:ext cx="544875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89019497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up Image Layout with Bullets">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6114AB-138A-4EAC-3492-E7D7CA151DB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4B79CE2D-84D0-541E-C116-5E768BBF94D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431A644-F8BA-5000-F78A-9BB8A4809E2A}"/>
              </a:ext>
            </a:extLst>
          </p:cNvPr>
          <p:cNvSpPr>
            <a:spLocks noGrp="1"/>
          </p:cNvSpPr>
          <p:nvPr>
            <p:ph type="pic" sz="quarter" idx="11"/>
          </p:nvPr>
        </p:nvSpPr>
        <p:spPr>
          <a:xfrm>
            <a:off x="545868"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Content Placeholder 2">
            <a:extLst>
              <a:ext uri="{FF2B5EF4-FFF2-40B4-BE49-F238E27FC236}">
                <a16:creationId xmlns:a16="http://schemas.microsoft.com/office/drawing/2014/main" id="{B46989B9-88FE-F861-A0B6-8F80720B5C7E}"/>
              </a:ext>
            </a:extLst>
          </p:cNvPr>
          <p:cNvSpPr>
            <a:spLocks noGrp="1"/>
          </p:cNvSpPr>
          <p:nvPr>
            <p:ph idx="31" hasCustomPrompt="1"/>
          </p:nvPr>
        </p:nvSpPr>
        <p:spPr>
          <a:xfrm>
            <a:off x="3686117"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
            <a:extLst>
              <a:ext uri="{FF2B5EF4-FFF2-40B4-BE49-F238E27FC236}">
                <a16:creationId xmlns:a16="http://schemas.microsoft.com/office/drawing/2014/main" id="{973B8B69-1B16-2A38-932F-E517F5C05291}"/>
              </a:ext>
            </a:extLst>
          </p:cNvPr>
          <p:cNvSpPr>
            <a:spLocks noGrp="1"/>
          </p:cNvSpPr>
          <p:nvPr>
            <p:ph type="pic" sz="quarter" idx="32"/>
          </p:nvPr>
        </p:nvSpPr>
        <p:spPr>
          <a:xfrm>
            <a:off x="6197602"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5" name="Content Placeholder 2">
            <a:extLst>
              <a:ext uri="{FF2B5EF4-FFF2-40B4-BE49-F238E27FC236}">
                <a16:creationId xmlns:a16="http://schemas.microsoft.com/office/drawing/2014/main" id="{660E8F47-2868-457B-7861-466422E34231}"/>
              </a:ext>
            </a:extLst>
          </p:cNvPr>
          <p:cNvSpPr>
            <a:spLocks noGrp="1"/>
          </p:cNvSpPr>
          <p:nvPr>
            <p:ph idx="35" hasCustomPrompt="1"/>
          </p:nvPr>
        </p:nvSpPr>
        <p:spPr>
          <a:xfrm>
            <a:off x="9337851"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7">
            <a:extLst>
              <a:ext uri="{FF2B5EF4-FFF2-40B4-BE49-F238E27FC236}">
                <a16:creationId xmlns:a16="http://schemas.microsoft.com/office/drawing/2014/main" id="{3B5FB899-4F67-DA8C-A516-B71387137DB8}"/>
              </a:ext>
            </a:extLst>
          </p:cNvPr>
          <p:cNvSpPr>
            <a:spLocks noGrp="1"/>
          </p:cNvSpPr>
          <p:nvPr>
            <p:ph type="body" sz="quarter" idx="71" hasCustomPrompt="1"/>
          </p:nvPr>
        </p:nvSpPr>
        <p:spPr>
          <a:xfrm>
            <a:off x="545868" y="5687987"/>
            <a:ext cx="294409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7" name="Text Placeholder 7">
            <a:extLst>
              <a:ext uri="{FF2B5EF4-FFF2-40B4-BE49-F238E27FC236}">
                <a16:creationId xmlns:a16="http://schemas.microsoft.com/office/drawing/2014/main" id="{B1A5AAD0-2B0D-F6DE-8C5D-5C0625FD55A7}"/>
              </a:ext>
            </a:extLst>
          </p:cNvPr>
          <p:cNvSpPr>
            <a:spLocks noGrp="1"/>
          </p:cNvSpPr>
          <p:nvPr>
            <p:ph type="body" sz="quarter" idx="72" hasCustomPrompt="1"/>
          </p:nvPr>
        </p:nvSpPr>
        <p:spPr>
          <a:xfrm>
            <a:off x="545868" y="5917189"/>
            <a:ext cx="294409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8" name="Text Placeholder 7">
            <a:extLst>
              <a:ext uri="{FF2B5EF4-FFF2-40B4-BE49-F238E27FC236}">
                <a16:creationId xmlns:a16="http://schemas.microsoft.com/office/drawing/2014/main" id="{DBD83B1D-F849-2310-DE25-451C7BD75C53}"/>
              </a:ext>
            </a:extLst>
          </p:cNvPr>
          <p:cNvSpPr>
            <a:spLocks noGrp="1"/>
          </p:cNvSpPr>
          <p:nvPr>
            <p:ph type="body" sz="quarter" idx="73" hasCustomPrompt="1"/>
          </p:nvPr>
        </p:nvSpPr>
        <p:spPr>
          <a:xfrm>
            <a:off x="6197602" y="5687987"/>
            <a:ext cx="2944215"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2" name="Text Placeholder 7">
            <a:extLst>
              <a:ext uri="{FF2B5EF4-FFF2-40B4-BE49-F238E27FC236}">
                <a16:creationId xmlns:a16="http://schemas.microsoft.com/office/drawing/2014/main" id="{E0292527-B9F3-D59F-1575-33C8C564E870}"/>
              </a:ext>
            </a:extLst>
          </p:cNvPr>
          <p:cNvSpPr>
            <a:spLocks noGrp="1"/>
          </p:cNvSpPr>
          <p:nvPr>
            <p:ph type="body" sz="quarter" idx="74" hasCustomPrompt="1"/>
          </p:nvPr>
        </p:nvSpPr>
        <p:spPr>
          <a:xfrm>
            <a:off x="6197602" y="5917189"/>
            <a:ext cx="2944215"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6768149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up Imag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6EC4D90-EA3E-9A18-FEA5-3EEF5071539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8" name="Text Placeholder 7">
            <a:extLst>
              <a:ext uri="{FF2B5EF4-FFF2-40B4-BE49-F238E27FC236}">
                <a16:creationId xmlns:a16="http://schemas.microsoft.com/office/drawing/2014/main" id="{3BFC61ED-E368-EADF-A0C1-3AE9904C78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5FE98CD1-AB1E-1E7B-2FF4-F7E242CBAB87}"/>
              </a:ext>
            </a:extLst>
          </p:cNvPr>
          <p:cNvSpPr>
            <a:spLocks noGrp="1"/>
          </p:cNvSpPr>
          <p:nvPr>
            <p:ph type="pic" sz="quarter" idx="24"/>
          </p:nvPr>
        </p:nvSpPr>
        <p:spPr>
          <a:xfrm>
            <a:off x="8049491"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Picture Placeholder 2">
            <a:extLst>
              <a:ext uri="{FF2B5EF4-FFF2-40B4-BE49-F238E27FC236}">
                <a16:creationId xmlns:a16="http://schemas.microsoft.com/office/drawing/2014/main" id="{CCCE8B13-298C-67A4-073D-4636A3BCE7A9}"/>
              </a:ext>
            </a:extLst>
          </p:cNvPr>
          <p:cNvSpPr>
            <a:spLocks noGrp="1"/>
          </p:cNvSpPr>
          <p:nvPr>
            <p:ph type="pic" sz="quarter" idx="20"/>
          </p:nvPr>
        </p:nvSpPr>
        <p:spPr>
          <a:xfrm>
            <a:off x="4297679"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3" name="Picture Placeholder 2">
            <a:extLst>
              <a:ext uri="{FF2B5EF4-FFF2-40B4-BE49-F238E27FC236}">
                <a16:creationId xmlns:a16="http://schemas.microsoft.com/office/drawing/2014/main" id="{F9FA27DB-2E4D-388B-2F4A-FE708B1D264C}"/>
              </a:ext>
            </a:extLst>
          </p:cNvPr>
          <p:cNvSpPr>
            <a:spLocks noGrp="1"/>
          </p:cNvSpPr>
          <p:nvPr>
            <p:ph type="pic" sz="quarter" idx="25"/>
          </p:nvPr>
        </p:nvSpPr>
        <p:spPr>
          <a:xfrm>
            <a:off x="545868"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4" name="Text Placeholder 7">
            <a:extLst>
              <a:ext uri="{FF2B5EF4-FFF2-40B4-BE49-F238E27FC236}">
                <a16:creationId xmlns:a16="http://schemas.microsoft.com/office/drawing/2014/main" id="{C5E18C58-3C84-ECE1-A164-6A5FF953635E}"/>
              </a:ext>
            </a:extLst>
          </p:cNvPr>
          <p:cNvSpPr>
            <a:spLocks noGrp="1"/>
          </p:cNvSpPr>
          <p:nvPr>
            <p:ph type="body" sz="quarter" idx="67" hasCustomPrompt="1"/>
          </p:nvPr>
        </p:nvSpPr>
        <p:spPr>
          <a:xfrm>
            <a:off x="551037"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6D55A3EC-8AF3-3222-5E82-1A74FA5AB0D5}"/>
              </a:ext>
            </a:extLst>
          </p:cNvPr>
          <p:cNvSpPr>
            <a:spLocks noGrp="1"/>
          </p:cNvSpPr>
          <p:nvPr>
            <p:ph type="body" sz="quarter" idx="69" hasCustomPrompt="1"/>
          </p:nvPr>
        </p:nvSpPr>
        <p:spPr>
          <a:xfrm>
            <a:off x="551037"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5F9A555E-B5A7-F2B9-6D6D-E24CAD68B927}"/>
              </a:ext>
            </a:extLst>
          </p:cNvPr>
          <p:cNvSpPr>
            <a:spLocks noGrp="1"/>
          </p:cNvSpPr>
          <p:nvPr>
            <p:ph type="body" sz="quarter" idx="71" hasCustomPrompt="1"/>
          </p:nvPr>
        </p:nvSpPr>
        <p:spPr>
          <a:xfrm>
            <a:off x="4297680"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EFC4CC4C-42B6-5D87-37D6-FE779B1ABFEB}"/>
              </a:ext>
            </a:extLst>
          </p:cNvPr>
          <p:cNvSpPr>
            <a:spLocks noGrp="1"/>
          </p:cNvSpPr>
          <p:nvPr>
            <p:ph type="body" sz="quarter" idx="72" hasCustomPrompt="1"/>
          </p:nvPr>
        </p:nvSpPr>
        <p:spPr>
          <a:xfrm>
            <a:off x="4297680"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Text Placeholder 7">
            <a:extLst>
              <a:ext uri="{FF2B5EF4-FFF2-40B4-BE49-F238E27FC236}">
                <a16:creationId xmlns:a16="http://schemas.microsoft.com/office/drawing/2014/main" id="{E4DE79F6-DE99-BDFD-033A-5AB8981A3A0E}"/>
              </a:ext>
            </a:extLst>
          </p:cNvPr>
          <p:cNvSpPr>
            <a:spLocks noGrp="1"/>
          </p:cNvSpPr>
          <p:nvPr>
            <p:ph type="body" sz="quarter" idx="73" hasCustomPrompt="1"/>
          </p:nvPr>
        </p:nvSpPr>
        <p:spPr>
          <a:xfrm>
            <a:off x="8044324" y="5687987"/>
            <a:ext cx="35967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9" name="Text Placeholder 7">
            <a:extLst>
              <a:ext uri="{FF2B5EF4-FFF2-40B4-BE49-F238E27FC236}">
                <a16:creationId xmlns:a16="http://schemas.microsoft.com/office/drawing/2014/main" id="{E6F712D3-EAE3-8A7F-010B-AFEF00AE6B00}"/>
              </a:ext>
            </a:extLst>
          </p:cNvPr>
          <p:cNvSpPr>
            <a:spLocks noGrp="1"/>
          </p:cNvSpPr>
          <p:nvPr>
            <p:ph type="body" sz="quarter" idx="74" hasCustomPrompt="1"/>
          </p:nvPr>
        </p:nvSpPr>
        <p:spPr>
          <a:xfrm>
            <a:off x="8044324" y="5917189"/>
            <a:ext cx="35967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0663894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up Imag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59D9FFB-F331-2BA3-76DB-D0D67666F296}"/>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3" name="Text Placeholder 7">
            <a:extLst>
              <a:ext uri="{FF2B5EF4-FFF2-40B4-BE49-F238E27FC236}">
                <a16:creationId xmlns:a16="http://schemas.microsoft.com/office/drawing/2014/main" id="{4737A17E-9A03-1AA3-D59C-3833F19EFE4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7FF59CD9-73FD-415B-F082-C27D3FC74CC5}"/>
              </a:ext>
            </a:extLst>
          </p:cNvPr>
          <p:cNvSpPr>
            <a:spLocks noGrp="1"/>
          </p:cNvSpPr>
          <p:nvPr>
            <p:ph type="pic" sz="quarter" idx="24"/>
          </p:nvPr>
        </p:nvSpPr>
        <p:spPr>
          <a:xfrm>
            <a:off x="6173586"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1" name="Picture Placeholder 2">
            <a:extLst>
              <a:ext uri="{FF2B5EF4-FFF2-40B4-BE49-F238E27FC236}">
                <a16:creationId xmlns:a16="http://schemas.microsoft.com/office/drawing/2014/main" id="{90082BEB-34AF-6104-9172-84A9393C73A1}"/>
              </a:ext>
            </a:extLst>
          </p:cNvPr>
          <p:cNvSpPr>
            <a:spLocks noGrp="1"/>
          </p:cNvSpPr>
          <p:nvPr>
            <p:ph type="pic" sz="quarter" idx="20"/>
          </p:nvPr>
        </p:nvSpPr>
        <p:spPr>
          <a:xfrm>
            <a:off x="3357418"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9" name="Picture Placeholder 2">
            <a:extLst>
              <a:ext uri="{FF2B5EF4-FFF2-40B4-BE49-F238E27FC236}">
                <a16:creationId xmlns:a16="http://schemas.microsoft.com/office/drawing/2014/main" id="{1ACBD8DD-E9B6-20E0-AF99-F566611D5259}"/>
              </a:ext>
            </a:extLst>
          </p:cNvPr>
          <p:cNvSpPr>
            <a:spLocks noGrp="1"/>
          </p:cNvSpPr>
          <p:nvPr>
            <p:ph type="pic" sz="quarter" idx="28"/>
          </p:nvPr>
        </p:nvSpPr>
        <p:spPr>
          <a:xfrm>
            <a:off x="545869" y="1616604"/>
            <a:ext cx="2656377"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0" name="Picture Placeholder 2">
            <a:extLst>
              <a:ext uri="{FF2B5EF4-FFF2-40B4-BE49-F238E27FC236}">
                <a16:creationId xmlns:a16="http://schemas.microsoft.com/office/drawing/2014/main" id="{3F34C73B-16DF-6108-33FA-2019F4A18A96}"/>
              </a:ext>
            </a:extLst>
          </p:cNvPr>
          <p:cNvSpPr>
            <a:spLocks noGrp="1"/>
          </p:cNvSpPr>
          <p:nvPr>
            <p:ph type="pic" sz="quarter" idx="29"/>
          </p:nvPr>
        </p:nvSpPr>
        <p:spPr>
          <a:xfrm>
            <a:off x="8989753" y="1616604"/>
            <a:ext cx="2656378"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Text Placeholder 7">
            <a:extLst>
              <a:ext uri="{FF2B5EF4-FFF2-40B4-BE49-F238E27FC236}">
                <a16:creationId xmlns:a16="http://schemas.microsoft.com/office/drawing/2014/main" id="{2A0C0A2B-E05B-6582-22E0-E2FB87D4F5FE}"/>
              </a:ext>
            </a:extLst>
          </p:cNvPr>
          <p:cNvSpPr>
            <a:spLocks noGrp="1"/>
          </p:cNvSpPr>
          <p:nvPr>
            <p:ph type="body" sz="quarter" idx="67" hasCustomPrompt="1"/>
          </p:nvPr>
        </p:nvSpPr>
        <p:spPr>
          <a:xfrm>
            <a:off x="3362444" y="5687987"/>
            <a:ext cx="265596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F252818C-30B9-BEAB-C34B-3FDB45B07855}"/>
              </a:ext>
            </a:extLst>
          </p:cNvPr>
          <p:cNvSpPr>
            <a:spLocks noGrp="1"/>
          </p:cNvSpPr>
          <p:nvPr>
            <p:ph type="body" sz="quarter" idx="68" hasCustomPrompt="1"/>
          </p:nvPr>
        </p:nvSpPr>
        <p:spPr>
          <a:xfrm>
            <a:off x="543509" y="5687987"/>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3" name="Text Placeholder 7">
            <a:extLst>
              <a:ext uri="{FF2B5EF4-FFF2-40B4-BE49-F238E27FC236}">
                <a16:creationId xmlns:a16="http://schemas.microsoft.com/office/drawing/2014/main" id="{E94F7E10-2AF0-1049-A3BD-C3667BA1A7B7}"/>
              </a:ext>
            </a:extLst>
          </p:cNvPr>
          <p:cNvSpPr>
            <a:spLocks noGrp="1"/>
          </p:cNvSpPr>
          <p:nvPr>
            <p:ph type="body" sz="quarter" idx="69" hasCustomPrompt="1"/>
          </p:nvPr>
        </p:nvSpPr>
        <p:spPr>
          <a:xfrm>
            <a:off x="3362444" y="5917189"/>
            <a:ext cx="265596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CCE2100E-D959-41B2-929B-D1BC55772019}"/>
              </a:ext>
            </a:extLst>
          </p:cNvPr>
          <p:cNvSpPr>
            <a:spLocks noGrp="1"/>
          </p:cNvSpPr>
          <p:nvPr>
            <p:ph type="body" sz="quarter" idx="70" hasCustomPrompt="1"/>
          </p:nvPr>
        </p:nvSpPr>
        <p:spPr>
          <a:xfrm>
            <a:off x="543509" y="5917189"/>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F9556000-DFCA-8B90-EBBC-359C95C3B361}"/>
              </a:ext>
            </a:extLst>
          </p:cNvPr>
          <p:cNvSpPr>
            <a:spLocks noGrp="1"/>
          </p:cNvSpPr>
          <p:nvPr>
            <p:ph type="body" sz="quarter" idx="71" hasCustomPrompt="1"/>
          </p:nvPr>
        </p:nvSpPr>
        <p:spPr>
          <a:xfrm>
            <a:off x="6175843" y="5687987"/>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80DB8C8F-25FA-6C95-C2D7-C138BAA32B50}"/>
              </a:ext>
            </a:extLst>
          </p:cNvPr>
          <p:cNvSpPr>
            <a:spLocks noGrp="1"/>
          </p:cNvSpPr>
          <p:nvPr>
            <p:ph type="body" sz="quarter" idx="72" hasCustomPrompt="1"/>
          </p:nvPr>
        </p:nvSpPr>
        <p:spPr>
          <a:xfrm>
            <a:off x="6175843" y="5917189"/>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63D94597-BF94-1410-90DE-B1569E6B339A}"/>
              </a:ext>
            </a:extLst>
          </p:cNvPr>
          <p:cNvSpPr>
            <a:spLocks noGrp="1"/>
          </p:cNvSpPr>
          <p:nvPr>
            <p:ph type="body" sz="quarter" idx="73" hasCustomPrompt="1"/>
          </p:nvPr>
        </p:nvSpPr>
        <p:spPr>
          <a:xfrm>
            <a:off x="8992013" y="5687987"/>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BF06A1A9-1746-181C-9E88-1422CE2DFEC1}"/>
              </a:ext>
            </a:extLst>
          </p:cNvPr>
          <p:cNvSpPr>
            <a:spLocks noGrp="1"/>
          </p:cNvSpPr>
          <p:nvPr>
            <p:ph type="body" sz="quarter" idx="74" hasCustomPrompt="1"/>
          </p:nvPr>
        </p:nvSpPr>
        <p:spPr>
          <a:xfrm>
            <a:off x="8992013" y="5917189"/>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81869990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u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8907B76C-DA4A-68FA-C798-F3D3ED6D3EEF}"/>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28" name="Picture Placeholder 2">
            <a:extLst>
              <a:ext uri="{FF2B5EF4-FFF2-40B4-BE49-F238E27FC236}">
                <a16:creationId xmlns:a16="http://schemas.microsoft.com/office/drawing/2014/main" id="{80A5F7E9-98C2-BE12-2CFF-1D4269C21CEF}"/>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0" name="Picture Placeholder 2">
            <a:extLst>
              <a:ext uri="{FF2B5EF4-FFF2-40B4-BE49-F238E27FC236}">
                <a16:creationId xmlns:a16="http://schemas.microsoft.com/office/drawing/2014/main" id="{C40D16D0-F1BB-6699-BB7A-3010F14B4E5E}"/>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Text Placeholder 7">
            <a:extLst>
              <a:ext uri="{FF2B5EF4-FFF2-40B4-BE49-F238E27FC236}">
                <a16:creationId xmlns:a16="http://schemas.microsoft.com/office/drawing/2014/main" id="{669BAFFD-DE29-C3FE-3E3D-0742C54E776F}"/>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3" name="Text Placeholder 7">
            <a:extLst>
              <a:ext uri="{FF2B5EF4-FFF2-40B4-BE49-F238E27FC236}">
                <a16:creationId xmlns:a16="http://schemas.microsoft.com/office/drawing/2014/main" id="{6F8CDCB5-2334-0382-7EDF-D6A8C4C37919}"/>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4" name="Text Placeholder 7">
            <a:extLst>
              <a:ext uri="{FF2B5EF4-FFF2-40B4-BE49-F238E27FC236}">
                <a16:creationId xmlns:a16="http://schemas.microsoft.com/office/drawing/2014/main" id="{3E8130F2-A049-2C2C-49C2-814F60E02EF5}"/>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2EF59D26-21AA-0628-FEAE-B2017AD93D46}"/>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FA27073E-24AC-35B6-4579-F3553211D14F}"/>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B7137105-F7C8-86F9-A19D-CC0280C95516}"/>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Picture Placeholder 2">
            <a:extLst>
              <a:ext uri="{FF2B5EF4-FFF2-40B4-BE49-F238E27FC236}">
                <a16:creationId xmlns:a16="http://schemas.microsoft.com/office/drawing/2014/main" id="{C215F7B2-F4E2-412D-DB90-96FF4E146F17}"/>
              </a:ext>
            </a:extLst>
          </p:cNvPr>
          <p:cNvSpPr>
            <a:spLocks noGrp="1"/>
          </p:cNvSpPr>
          <p:nvPr>
            <p:ph type="pic" sz="quarter" idx="75"/>
          </p:nvPr>
        </p:nvSpPr>
        <p:spPr>
          <a:xfrm>
            <a:off x="6173586"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F6B1B50B-4191-7EA1-DD61-A96EBE2A0C65}"/>
              </a:ext>
            </a:extLst>
          </p:cNvPr>
          <p:cNvSpPr>
            <a:spLocks noGrp="1"/>
          </p:cNvSpPr>
          <p:nvPr>
            <p:ph type="pic" sz="quarter" idx="76"/>
          </p:nvPr>
        </p:nvSpPr>
        <p:spPr>
          <a:xfrm>
            <a:off x="2421773"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65B4C94D-3029-61DE-18DE-8A6472E970BD}"/>
              </a:ext>
            </a:extLst>
          </p:cNvPr>
          <p:cNvSpPr>
            <a:spLocks noGrp="1"/>
          </p:cNvSpPr>
          <p:nvPr>
            <p:ph type="body" sz="quarter" idx="77" hasCustomPrompt="1"/>
          </p:nvPr>
        </p:nvSpPr>
        <p:spPr>
          <a:xfrm>
            <a:off x="2425529"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CE518717-6ECD-F803-EEF8-2B2D7CF9EB49}"/>
              </a:ext>
            </a:extLst>
          </p:cNvPr>
          <p:cNvSpPr>
            <a:spLocks noGrp="1"/>
          </p:cNvSpPr>
          <p:nvPr>
            <p:ph type="body" sz="quarter" idx="78" hasCustomPrompt="1"/>
          </p:nvPr>
        </p:nvSpPr>
        <p:spPr>
          <a:xfrm>
            <a:off x="2425529"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Text Placeholder 7">
            <a:extLst>
              <a:ext uri="{FF2B5EF4-FFF2-40B4-BE49-F238E27FC236}">
                <a16:creationId xmlns:a16="http://schemas.microsoft.com/office/drawing/2014/main" id="{C5D8EE17-AD94-2DE2-C337-573533395DAF}"/>
              </a:ext>
            </a:extLst>
          </p:cNvPr>
          <p:cNvSpPr>
            <a:spLocks noGrp="1"/>
          </p:cNvSpPr>
          <p:nvPr>
            <p:ph type="body" sz="quarter" idx="79" hasCustomPrompt="1"/>
          </p:nvPr>
        </p:nvSpPr>
        <p:spPr>
          <a:xfrm>
            <a:off x="6177851"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2" name="Text Placeholder 7">
            <a:extLst>
              <a:ext uri="{FF2B5EF4-FFF2-40B4-BE49-F238E27FC236}">
                <a16:creationId xmlns:a16="http://schemas.microsoft.com/office/drawing/2014/main" id="{85A95BB1-6B72-7CA5-06BB-430623F1D273}"/>
              </a:ext>
            </a:extLst>
          </p:cNvPr>
          <p:cNvSpPr>
            <a:spLocks noGrp="1"/>
          </p:cNvSpPr>
          <p:nvPr>
            <p:ph type="body" sz="quarter" idx="80" hasCustomPrompt="1"/>
          </p:nvPr>
        </p:nvSpPr>
        <p:spPr>
          <a:xfrm>
            <a:off x="6177851"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3" name="Title 1">
            <a:extLst>
              <a:ext uri="{FF2B5EF4-FFF2-40B4-BE49-F238E27FC236}">
                <a16:creationId xmlns:a16="http://schemas.microsoft.com/office/drawing/2014/main" id="{8DC5F873-F78F-F1B6-1AFB-37B1EE5098F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54" name="Text Placeholder 7">
            <a:extLst>
              <a:ext uri="{FF2B5EF4-FFF2-40B4-BE49-F238E27FC236}">
                <a16:creationId xmlns:a16="http://schemas.microsoft.com/office/drawing/2014/main" id="{8631CFA9-583B-6069-2D7A-BD83D75791B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34599544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up Image">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B1953C1A-70BD-1EAA-9874-87A836A8195E}"/>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Picture Placeholder 2">
            <a:extLst>
              <a:ext uri="{FF2B5EF4-FFF2-40B4-BE49-F238E27FC236}">
                <a16:creationId xmlns:a16="http://schemas.microsoft.com/office/drawing/2014/main" id="{9252F9A9-D932-EDF6-7A48-D5D93A404550}"/>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D0D95889-F2DB-3BC9-69A2-99832FFC9845}"/>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Text Placeholder 7">
            <a:extLst>
              <a:ext uri="{FF2B5EF4-FFF2-40B4-BE49-F238E27FC236}">
                <a16:creationId xmlns:a16="http://schemas.microsoft.com/office/drawing/2014/main" id="{20BBE6F4-0357-A4FD-1E64-134C0BB676E5}"/>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4" name="Text Placeholder 7">
            <a:extLst>
              <a:ext uri="{FF2B5EF4-FFF2-40B4-BE49-F238E27FC236}">
                <a16:creationId xmlns:a16="http://schemas.microsoft.com/office/drawing/2014/main" id="{BFAE3A57-5BF4-79B4-4629-2CC735C71FE5}"/>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99A50CCA-B5CD-F9AE-216F-C421A1BD9F04}"/>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757508AA-A2C8-98B6-81F3-50D83C5092CF}"/>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F4222A90-C423-A76E-E4A1-DC33CE530C35}"/>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4" name="Text Placeholder 7">
            <a:extLst>
              <a:ext uri="{FF2B5EF4-FFF2-40B4-BE49-F238E27FC236}">
                <a16:creationId xmlns:a16="http://schemas.microsoft.com/office/drawing/2014/main" id="{4209A868-D6F4-3E49-A6A2-D0B83BADF3A9}"/>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5" name="Picture Placeholder 2">
            <a:extLst>
              <a:ext uri="{FF2B5EF4-FFF2-40B4-BE49-F238E27FC236}">
                <a16:creationId xmlns:a16="http://schemas.microsoft.com/office/drawing/2014/main" id="{9C37E9B7-863B-6FEB-5E35-885ED1194BFF}"/>
              </a:ext>
            </a:extLst>
          </p:cNvPr>
          <p:cNvSpPr>
            <a:spLocks noGrp="1"/>
          </p:cNvSpPr>
          <p:nvPr>
            <p:ph type="pic" sz="quarter" idx="68"/>
          </p:nvPr>
        </p:nvSpPr>
        <p:spPr>
          <a:xfrm>
            <a:off x="430088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6" name="Picture Placeholder 2">
            <a:extLst>
              <a:ext uri="{FF2B5EF4-FFF2-40B4-BE49-F238E27FC236}">
                <a16:creationId xmlns:a16="http://schemas.microsoft.com/office/drawing/2014/main" id="{577FA631-E033-ADBD-0DC9-D0DB5E39C199}"/>
              </a:ext>
            </a:extLst>
          </p:cNvPr>
          <p:cNvSpPr>
            <a:spLocks noGrp="1"/>
          </p:cNvSpPr>
          <p:nvPr>
            <p:ph type="pic" sz="quarter" idx="69"/>
          </p:nvPr>
        </p:nvSpPr>
        <p:spPr>
          <a:xfrm>
            <a:off x="552281"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381881A2-4556-E0E7-4976-CE4CA8B44BD2}"/>
              </a:ext>
            </a:extLst>
          </p:cNvPr>
          <p:cNvSpPr>
            <a:spLocks noGrp="1"/>
          </p:cNvSpPr>
          <p:nvPr>
            <p:ph type="pic" sz="quarter" idx="70"/>
          </p:nvPr>
        </p:nvSpPr>
        <p:spPr>
          <a:xfrm>
            <a:off x="805324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Text Placeholder 7">
            <a:extLst>
              <a:ext uri="{FF2B5EF4-FFF2-40B4-BE49-F238E27FC236}">
                <a16:creationId xmlns:a16="http://schemas.microsoft.com/office/drawing/2014/main" id="{3E8E5407-C49C-0C9D-34F8-F6F0488021F6}"/>
              </a:ext>
            </a:extLst>
          </p:cNvPr>
          <p:cNvSpPr>
            <a:spLocks noGrp="1"/>
          </p:cNvSpPr>
          <p:nvPr>
            <p:ph type="body" sz="quarter" idx="71" hasCustomPrompt="1"/>
          </p:nvPr>
        </p:nvSpPr>
        <p:spPr>
          <a:xfrm>
            <a:off x="556035"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9" name="Text Placeholder 7">
            <a:extLst>
              <a:ext uri="{FF2B5EF4-FFF2-40B4-BE49-F238E27FC236}">
                <a16:creationId xmlns:a16="http://schemas.microsoft.com/office/drawing/2014/main" id="{22DA5A94-C231-4766-8AC7-EF73C16EBD61}"/>
              </a:ext>
            </a:extLst>
          </p:cNvPr>
          <p:cNvSpPr>
            <a:spLocks noGrp="1"/>
          </p:cNvSpPr>
          <p:nvPr>
            <p:ph type="body" sz="quarter" idx="72" hasCustomPrompt="1"/>
          </p:nvPr>
        </p:nvSpPr>
        <p:spPr>
          <a:xfrm>
            <a:off x="556035"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0" name="Text Placeholder 7">
            <a:extLst>
              <a:ext uri="{FF2B5EF4-FFF2-40B4-BE49-F238E27FC236}">
                <a16:creationId xmlns:a16="http://schemas.microsoft.com/office/drawing/2014/main" id="{00B4030C-05CF-B466-BA8F-C340617A5787}"/>
              </a:ext>
            </a:extLst>
          </p:cNvPr>
          <p:cNvSpPr>
            <a:spLocks noGrp="1"/>
          </p:cNvSpPr>
          <p:nvPr>
            <p:ph type="body" sz="quarter" idx="73" hasCustomPrompt="1"/>
          </p:nvPr>
        </p:nvSpPr>
        <p:spPr>
          <a:xfrm>
            <a:off x="4301870"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1" name="Text Placeholder 7">
            <a:extLst>
              <a:ext uri="{FF2B5EF4-FFF2-40B4-BE49-F238E27FC236}">
                <a16:creationId xmlns:a16="http://schemas.microsoft.com/office/drawing/2014/main" id="{894CEECC-D038-E547-DC3E-DE08CED8E7DA}"/>
              </a:ext>
            </a:extLst>
          </p:cNvPr>
          <p:cNvSpPr>
            <a:spLocks noGrp="1"/>
          </p:cNvSpPr>
          <p:nvPr>
            <p:ph type="body" sz="quarter" idx="74" hasCustomPrompt="1"/>
          </p:nvPr>
        </p:nvSpPr>
        <p:spPr>
          <a:xfrm>
            <a:off x="4301870"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2" name="Text Placeholder 7">
            <a:extLst>
              <a:ext uri="{FF2B5EF4-FFF2-40B4-BE49-F238E27FC236}">
                <a16:creationId xmlns:a16="http://schemas.microsoft.com/office/drawing/2014/main" id="{194DC10A-126A-4CF6-0FD2-5B6BB2EFDEBD}"/>
              </a:ext>
            </a:extLst>
          </p:cNvPr>
          <p:cNvSpPr>
            <a:spLocks noGrp="1"/>
          </p:cNvSpPr>
          <p:nvPr>
            <p:ph type="body" sz="quarter" idx="75" hasCustomPrompt="1"/>
          </p:nvPr>
        </p:nvSpPr>
        <p:spPr>
          <a:xfrm>
            <a:off x="8054192"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57F8B789-2F41-F510-798B-CCE7F38AB05B}"/>
              </a:ext>
            </a:extLst>
          </p:cNvPr>
          <p:cNvSpPr>
            <a:spLocks noGrp="1"/>
          </p:cNvSpPr>
          <p:nvPr>
            <p:ph type="body" sz="quarter" idx="76" hasCustomPrompt="1"/>
          </p:nvPr>
        </p:nvSpPr>
        <p:spPr>
          <a:xfrm>
            <a:off x="8054192"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itle 1">
            <a:extLst>
              <a:ext uri="{FF2B5EF4-FFF2-40B4-BE49-F238E27FC236}">
                <a16:creationId xmlns:a16="http://schemas.microsoft.com/office/drawing/2014/main" id="{01540E5A-2872-4A69-C821-D69B87963A67}"/>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5" name="Text Placeholder 7">
            <a:extLst>
              <a:ext uri="{FF2B5EF4-FFF2-40B4-BE49-F238E27FC236}">
                <a16:creationId xmlns:a16="http://schemas.microsoft.com/office/drawing/2014/main" id="{C4FBCAD5-F75E-2024-91A6-AF69090C6A0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3061066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up Image">
    <p:spTree>
      <p:nvGrpSpPr>
        <p:cNvPr id="1" name=""/>
        <p:cNvGrpSpPr/>
        <p:nvPr/>
      </p:nvGrpSpPr>
      <p:grpSpPr>
        <a:xfrm>
          <a:off x="0" y="0"/>
          <a:ext cx="0" cy="0"/>
          <a:chOff x="0" y="0"/>
          <a:chExt cx="0" cy="0"/>
        </a:xfrm>
      </p:grpSpPr>
      <p:sp>
        <p:nvSpPr>
          <p:cNvPr id="30" name="Text Placeholder 7">
            <a:extLst>
              <a:ext uri="{FF2B5EF4-FFF2-40B4-BE49-F238E27FC236}">
                <a16:creationId xmlns:a16="http://schemas.microsoft.com/office/drawing/2014/main" id="{544D2068-6849-9B7C-6BC5-5E5F7AA4A629}"/>
              </a:ext>
            </a:extLst>
          </p:cNvPr>
          <p:cNvSpPr>
            <a:spLocks noGrp="1"/>
          </p:cNvSpPr>
          <p:nvPr>
            <p:ph type="body" sz="quarter" idx="37" hasCustomPrompt="1"/>
          </p:nvPr>
        </p:nvSpPr>
        <p:spPr>
          <a:xfrm>
            <a:off x="4778357" y="5686374"/>
            <a:ext cx="265176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CBD648D6-A7DD-1281-7F44-26AAC46ED236}"/>
              </a:ext>
            </a:extLst>
          </p:cNvPr>
          <p:cNvSpPr>
            <a:spLocks noGrp="1"/>
          </p:cNvSpPr>
          <p:nvPr>
            <p:ph type="body" sz="quarter" idx="39" hasCustomPrompt="1"/>
          </p:nvPr>
        </p:nvSpPr>
        <p:spPr>
          <a:xfrm>
            <a:off x="1962191" y="5686374"/>
            <a:ext cx="265677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CA889FC2-EEE4-383A-34F1-AA6640C2BEE9}"/>
              </a:ext>
            </a:extLst>
          </p:cNvPr>
          <p:cNvSpPr>
            <a:spLocks noGrp="1"/>
          </p:cNvSpPr>
          <p:nvPr>
            <p:ph type="body" sz="quarter" idx="40" hasCustomPrompt="1"/>
          </p:nvPr>
        </p:nvSpPr>
        <p:spPr>
          <a:xfrm>
            <a:off x="4778357" y="5909019"/>
            <a:ext cx="265176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97DD1B20-C6FB-A50F-E2B0-453434ECCBAC}"/>
              </a:ext>
            </a:extLst>
          </p:cNvPr>
          <p:cNvSpPr>
            <a:spLocks noGrp="1"/>
          </p:cNvSpPr>
          <p:nvPr>
            <p:ph type="body" sz="quarter" idx="43" hasCustomPrompt="1"/>
          </p:nvPr>
        </p:nvSpPr>
        <p:spPr>
          <a:xfrm>
            <a:off x="1962191" y="5909019"/>
            <a:ext cx="265677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7" name="Picture Placeholder 2">
            <a:extLst>
              <a:ext uri="{FF2B5EF4-FFF2-40B4-BE49-F238E27FC236}">
                <a16:creationId xmlns:a16="http://schemas.microsoft.com/office/drawing/2014/main" id="{AE5F378B-4650-A769-498F-70E97D832944}"/>
              </a:ext>
            </a:extLst>
          </p:cNvPr>
          <p:cNvSpPr>
            <a:spLocks noGrp="1"/>
          </p:cNvSpPr>
          <p:nvPr>
            <p:ph type="pic" sz="quarter" idx="46"/>
          </p:nvPr>
        </p:nvSpPr>
        <p:spPr>
          <a:xfrm>
            <a:off x="1962191"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8" name="Picture Placeholder 2">
            <a:extLst>
              <a:ext uri="{FF2B5EF4-FFF2-40B4-BE49-F238E27FC236}">
                <a16:creationId xmlns:a16="http://schemas.microsoft.com/office/drawing/2014/main" id="{4D0EBD50-D183-BA46-8F9A-CA94A31E251D}"/>
              </a:ext>
            </a:extLst>
          </p:cNvPr>
          <p:cNvSpPr>
            <a:spLocks noGrp="1"/>
          </p:cNvSpPr>
          <p:nvPr>
            <p:ph type="pic" sz="quarter" idx="47"/>
          </p:nvPr>
        </p:nvSpPr>
        <p:spPr>
          <a:xfrm>
            <a:off x="477835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B28D2A90-D084-131D-BC81-F32026B9D485}"/>
              </a:ext>
            </a:extLst>
          </p:cNvPr>
          <p:cNvSpPr>
            <a:spLocks noGrp="1"/>
          </p:cNvSpPr>
          <p:nvPr>
            <p:ph type="pic" sz="quarter" idx="48"/>
          </p:nvPr>
        </p:nvSpPr>
        <p:spPr>
          <a:xfrm>
            <a:off x="759452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C31F641B-69D7-D8F7-664B-8DC4432B48D7}"/>
              </a:ext>
            </a:extLst>
          </p:cNvPr>
          <p:cNvSpPr>
            <a:spLocks noGrp="1"/>
          </p:cNvSpPr>
          <p:nvPr>
            <p:ph type="body" sz="quarter" idx="50" hasCustomPrompt="1"/>
          </p:nvPr>
        </p:nvSpPr>
        <p:spPr>
          <a:xfrm>
            <a:off x="7594525" y="5686374"/>
            <a:ext cx="265048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523F0B05-8C96-0447-48C6-977D2CE10924}"/>
              </a:ext>
            </a:extLst>
          </p:cNvPr>
          <p:cNvSpPr>
            <a:spLocks noGrp="1"/>
          </p:cNvSpPr>
          <p:nvPr>
            <p:ph type="body" sz="quarter" idx="51" hasCustomPrompt="1"/>
          </p:nvPr>
        </p:nvSpPr>
        <p:spPr>
          <a:xfrm>
            <a:off x="7594525" y="5909019"/>
            <a:ext cx="265048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Picture Placeholder 2">
            <a:extLst>
              <a:ext uri="{FF2B5EF4-FFF2-40B4-BE49-F238E27FC236}">
                <a16:creationId xmlns:a16="http://schemas.microsoft.com/office/drawing/2014/main" id="{450F6A7B-55D2-E137-09E7-D5EB0FECCA2C}"/>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36E7E436-EF57-51FD-A8FB-FDA402DAB660}"/>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Picture Placeholder 2">
            <a:extLst>
              <a:ext uri="{FF2B5EF4-FFF2-40B4-BE49-F238E27FC236}">
                <a16:creationId xmlns:a16="http://schemas.microsoft.com/office/drawing/2014/main" id="{11D06D85-EEB0-0A4E-44A0-04EB0FDA4913}"/>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5" name="Picture Placeholder 2">
            <a:extLst>
              <a:ext uri="{FF2B5EF4-FFF2-40B4-BE49-F238E27FC236}">
                <a16:creationId xmlns:a16="http://schemas.microsoft.com/office/drawing/2014/main" id="{9CAB601B-BE03-84B9-C2D3-F9A9DD36F0DA}"/>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6" name="Text Placeholder 7">
            <a:extLst>
              <a:ext uri="{FF2B5EF4-FFF2-40B4-BE49-F238E27FC236}">
                <a16:creationId xmlns:a16="http://schemas.microsoft.com/office/drawing/2014/main" id="{2901EEFF-A05E-86EF-2959-BEBE7506CE37}"/>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7" name="Text Placeholder 7">
            <a:extLst>
              <a:ext uri="{FF2B5EF4-FFF2-40B4-BE49-F238E27FC236}">
                <a16:creationId xmlns:a16="http://schemas.microsoft.com/office/drawing/2014/main" id="{CA5DE0BE-2247-E600-19F8-62852DE95A34}"/>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8" name="Text Placeholder 7">
            <a:extLst>
              <a:ext uri="{FF2B5EF4-FFF2-40B4-BE49-F238E27FC236}">
                <a16:creationId xmlns:a16="http://schemas.microsoft.com/office/drawing/2014/main" id="{7D33E875-82FA-EFBA-E610-7A1BB8D8E0D0}"/>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9" name="Text Placeholder 7">
            <a:extLst>
              <a:ext uri="{FF2B5EF4-FFF2-40B4-BE49-F238E27FC236}">
                <a16:creationId xmlns:a16="http://schemas.microsoft.com/office/drawing/2014/main" id="{16E04D83-5D56-3ED0-0106-291190FF16C1}"/>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0" name="Text Placeholder 7">
            <a:extLst>
              <a:ext uri="{FF2B5EF4-FFF2-40B4-BE49-F238E27FC236}">
                <a16:creationId xmlns:a16="http://schemas.microsoft.com/office/drawing/2014/main" id="{B72D7370-4F41-FFA7-2106-37908325FCCD}"/>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1" name="Text Placeholder 7">
            <a:extLst>
              <a:ext uri="{FF2B5EF4-FFF2-40B4-BE49-F238E27FC236}">
                <a16:creationId xmlns:a16="http://schemas.microsoft.com/office/drawing/2014/main" id="{AFF43D71-DEF4-2B0C-C6B4-BCAFBD852717}"/>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2" name="Text Placeholder 7">
            <a:extLst>
              <a:ext uri="{FF2B5EF4-FFF2-40B4-BE49-F238E27FC236}">
                <a16:creationId xmlns:a16="http://schemas.microsoft.com/office/drawing/2014/main" id="{F818D8AD-CFB5-A8CB-CABB-19C1B1AFE5BA}"/>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23409FA5-2A41-C5C8-6575-A607630F90FC}"/>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itle 1">
            <a:extLst>
              <a:ext uri="{FF2B5EF4-FFF2-40B4-BE49-F238E27FC236}">
                <a16:creationId xmlns:a16="http://schemas.microsoft.com/office/drawing/2014/main" id="{3B193957-7130-A79D-273C-851474BDCDC0}"/>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5" name="Text Placeholder 7">
            <a:extLst>
              <a:ext uri="{FF2B5EF4-FFF2-40B4-BE49-F238E27FC236}">
                <a16:creationId xmlns:a16="http://schemas.microsoft.com/office/drawing/2014/main" id="{DA822B21-EE98-CD37-EC99-C8836B3004D5}"/>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40849043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up Image">
    <p:spTree>
      <p:nvGrpSpPr>
        <p:cNvPr id="1" name=""/>
        <p:cNvGrpSpPr/>
        <p:nvPr/>
      </p:nvGrpSpPr>
      <p:grpSpPr>
        <a:xfrm>
          <a:off x="0" y="0"/>
          <a:ext cx="0" cy="0"/>
          <a:chOff x="0" y="0"/>
          <a:chExt cx="0" cy="0"/>
        </a:xfrm>
      </p:grpSpPr>
      <p:sp>
        <p:nvSpPr>
          <p:cNvPr id="41" name="Picture Placeholder 2">
            <a:extLst>
              <a:ext uri="{FF2B5EF4-FFF2-40B4-BE49-F238E27FC236}">
                <a16:creationId xmlns:a16="http://schemas.microsoft.com/office/drawing/2014/main" id="{5EA57D4F-DD4C-CA06-8F17-B354B7AF0AE5}"/>
              </a:ext>
            </a:extLst>
          </p:cNvPr>
          <p:cNvSpPr>
            <a:spLocks noGrp="1"/>
          </p:cNvSpPr>
          <p:nvPr>
            <p:ph type="pic" sz="quarter" idx="46"/>
          </p:nvPr>
        </p:nvSpPr>
        <p:spPr>
          <a:xfrm>
            <a:off x="54586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06F88D93-EC5D-0F4F-2D03-D40CFF157D49}"/>
              </a:ext>
            </a:extLst>
          </p:cNvPr>
          <p:cNvSpPr>
            <a:spLocks noGrp="1"/>
          </p:cNvSpPr>
          <p:nvPr>
            <p:ph type="pic" sz="quarter" idx="47"/>
          </p:nvPr>
        </p:nvSpPr>
        <p:spPr>
          <a:xfrm>
            <a:off x="336203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Picture Placeholder 2">
            <a:extLst>
              <a:ext uri="{FF2B5EF4-FFF2-40B4-BE49-F238E27FC236}">
                <a16:creationId xmlns:a16="http://schemas.microsoft.com/office/drawing/2014/main" id="{E2460103-C7AD-1E73-A79D-2130A59BA43E}"/>
              </a:ext>
            </a:extLst>
          </p:cNvPr>
          <p:cNvSpPr>
            <a:spLocks noGrp="1"/>
          </p:cNvSpPr>
          <p:nvPr>
            <p:ph type="pic" sz="quarter" idx="48"/>
          </p:nvPr>
        </p:nvSpPr>
        <p:spPr>
          <a:xfrm>
            <a:off x="6178202"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4" name="Picture Placeholder 2">
            <a:extLst>
              <a:ext uri="{FF2B5EF4-FFF2-40B4-BE49-F238E27FC236}">
                <a16:creationId xmlns:a16="http://schemas.microsoft.com/office/drawing/2014/main" id="{CB4626F4-FF48-A6FD-42A0-87CB9D35E8BB}"/>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5" name="Picture Placeholder 2">
            <a:extLst>
              <a:ext uri="{FF2B5EF4-FFF2-40B4-BE49-F238E27FC236}">
                <a16:creationId xmlns:a16="http://schemas.microsoft.com/office/drawing/2014/main" id="{EBBF469D-EB9A-C1CD-A4E0-EFCD4EF63ED8}"/>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398E7A27-AB90-AE4B-9C41-537061139935}"/>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375CDD23-925E-31A1-C3FF-2D6ED9D05AAB}"/>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Picture Placeholder 2">
            <a:extLst>
              <a:ext uri="{FF2B5EF4-FFF2-40B4-BE49-F238E27FC236}">
                <a16:creationId xmlns:a16="http://schemas.microsoft.com/office/drawing/2014/main" id="{15BDAD05-3EAC-DFAA-EDD1-1D9E9C002116}"/>
              </a:ext>
            </a:extLst>
          </p:cNvPr>
          <p:cNvSpPr>
            <a:spLocks noGrp="1"/>
          </p:cNvSpPr>
          <p:nvPr>
            <p:ph type="pic" sz="quarter" idx="53"/>
          </p:nvPr>
        </p:nvSpPr>
        <p:spPr>
          <a:xfrm>
            <a:off x="8989354"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5" name="Text Placeholder 7">
            <a:extLst>
              <a:ext uri="{FF2B5EF4-FFF2-40B4-BE49-F238E27FC236}">
                <a16:creationId xmlns:a16="http://schemas.microsoft.com/office/drawing/2014/main" id="{2360B2E4-D618-5423-3E76-F376EBCA0102}"/>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6" name="Text Placeholder 7">
            <a:extLst>
              <a:ext uri="{FF2B5EF4-FFF2-40B4-BE49-F238E27FC236}">
                <a16:creationId xmlns:a16="http://schemas.microsoft.com/office/drawing/2014/main" id="{AD06D986-4434-AF51-6805-3B97BBB76942}"/>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7" name="Text Placeholder 7">
            <a:extLst>
              <a:ext uri="{FF2B5EF4-FFF2-40B4-BE49-F238E27FC236}">
                <a16:creationId xmlns:a16="http://schemas.microsoft.com/office/drawing/2014/main" id="{1F515353-8B00-746C-A2DE-32E93A0F1A02}"/>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8" name="Text Placeholder 7">
            <a:extLst>
              <a:ext uri="{FF2B5EF4-FFF2-40B4-BE49-F238E27FC236}">
                <a16:creationId xmlns:a16="http://schemas.microsoft.com/office/drawing/2014/main" id="{5744BB22-B21A-41F1-3AC0-E5405D3F38B9}"/>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9" name="Text Placeholder 7">
            <a:extLst>
              <a:ext uri="{FF2B5EF4-FFF2-40B4-BE49-F238E27FC236}">
                <a16:creationId xmlns:a16="http://schemas.microsoft.com/office/drawing/2014/main" id="{8435F4BE-979D-A31E-822F-BE5B89134C2E}"/>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0" name="Text Placeholder 7">
            <a:extLst>
              <a:ext uri="{FF2B5EF4-FFF2-40B4-BE49-F238E27FC236}">
                <a16:creationId xmlns:a16="http://schemas.microsoft.com/office/drawing/2014/main" id="{677BC232-CE11-33FD-E959-01E1784345E8}"/>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1" name="Text Placeholder 7">
            <a:extLst>
              <a:ext uri="{FF2B5EF4-FFF2-40B4-BE49-F238E27FC236}">
                <a16:creationId xmlns:a16="http://schemas.microsoft.com/office/drawing/2014/main" id="{44F4CD93-1747-0EB8-E78A-72E497AAB234}"/>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2" name="Text Placeholder 7">
            <a:extLst>
              <a:ext uri="{FF2B5EF4-FFF2-40B4-BE49-F238E27FC236}">
                <a16:creationId xmlns:a16="http://schemas.microsoft.com/office/drawing/2014/main" id="{1A697863-003A-44B9-586E-527F58EF7822}"/>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3" name="Text Placeholder 7">
            <a:extLst>
              <a:ext uri="{FF2B5EF4-FFF2-40B4-BE49-F238E27FC236}">
                <a16:creationId xmlns:a16="http://schemas.microsoft.com/office/drawing/2014/main" id="{F51F4D18-0362-FD9E-AC25-A4A81A8B19E3}"/>
              </a:ext>
            </a:extLst>
          </p:cNvPr>
          <p:cNvSpPr>
            <a:spLocks noGrp="1"/>
          </p:cNvSpPr>
          <p:nvPr>
            <p:ph type="body" sz="quarter" idx="67" hasCustomPrompt="1"/>
          </p:nvPr>
        </p:nvSpPr>
        <p:spPr>
          <a:xfrm>
            <a:off x="3362444"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4" name="Text Placeholder 7">
            <a:extLst>
              <a:ext uri="{FF2B5EF4-FFF2-40B4-BE49-F238E27FC236}">
                <a16:creationId xmlns:a16="http://schemas.microsoft.com/office/drawing/2014/main" id="{53B0CD77-A671-31CB-AC75-0C7EC845BB12}"/>
              </a:ext>
            </a:extLst>
          </p:cNvPr>
          <p:cNvSpPr>
            <a:spLocks noGrp="1"/>
          </p:cNvSpPr>
          <p:nvPr>
            <p:ph type="body" sz="quarter" idx="68" hasCustomPrompt="1"/>
          </p:nvPr>
        </p:nvSpPr>
        <p:spPr>
          <a:xfrm>
            <a:off x="543509" y="5686374"/>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D5373FC8-B0DB-5978-E125-CA5A68C02573}"/>
              </a:ext>
            </a:extLst>
          </p:cNvPr>
          <p:cNvSpPr>
            <a:spLocks noGrp="1"/>
          </p:cNvSpPr>
          <p:nvPr>
            <p:ph type="body" sz="quarter" idx="69" hasCustomPrompt="1"/>
          </p:nvPr>
        </p:nvSpPr>
        <p:spPr>
          <a:xfrm>
            <a:off x="3362444"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6" name="Text Placeholder 7">
            <a:extLst>
              <a:ext uri="{FF2B5EF4-FFF2-40B4-BE49-F238E27FC236}">
                <a16:creationId xmlns:a16="http://schemas.microsoft.com/office/drawing/2014/main" id="{E6B03167-9698-83DC-3B32-0493773EDDC2}"/>
              </a:ext>
            </a:extLst>
          </p:cNvPr>
          <p:cNvSpPr>
            <a:spLocks noGrp="1"/>
          </p:cNvSpPr>
          <p:nvPr>
            <p:ph type="body" sz="quarter" idx="70" hasCustomPrompt="1"/>
          </p:nvPr>
        </p:nvSpPr>
        <p:spPr>
          <a:xfrm>
            <a:off x="543509" y="5915576"/>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A6B7D653-72EF-B0B1-6654-9E4D6E8DCA75}"/>
              </a:ext>
            </a:extLst>
          </p:cNvPr>
          <p:cNvSpPr>
            <a:spLocks noGrp="1"/>
          </p:cNvSpPr>
          <p:nvPr>
            <p:ph type="body" sz="quarter" idx="71" hasCustomPrompt="1"/>
          </p:nvPr>
        </p:nvSpPr>
        <p:spPr>
          <a:xfrm>
            <a:off x="6175843"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8" name="Text Placeholder 7">
            <a:extLst>
              <a:ext uri="{FF2B5EF4-FFF2-40B4-BE49-F238E27FC236}">
                <a16:creationId xmlns:a16="http://schemas.microsoft.com/office/drawing/2014/main" id="{68246EB6-5778-F487-E211-E6E38EDCBD39}"/>
              </a:ext>
            </a:extLst>
          </p:cNvPr>
          <p:cNvSpPr>
            <a:spLocks noGrp="1"/>
          </p:cNvSpPr>
          <p:nvPr>
            <p:ph type="body" sz="quarter" idx="72" hasCustomPrompt="1"/>
          </p:nvPr>
        </p:nvSpPr>
        <p:spPr>
          <a:xfrm>
            <a:off x="6175843"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9" name="Text Placeholder 7">
            <a:extLst>
              <a:ext uri="{FF2B5EF4-FFF2-40B4-BE49-F238E27FC236}">
                <a16:creationId xmlns:a16="http://schemas.microsoft.com/office/drawing/2014/main" id="{46E19FE0-274C-8D86-A257-C3C9C6050C55}"/>
              </a:ext>
            </a:extLst>
          </p:cNvPr>
          <p:cNvSpPr>
            <a:spLocks noGrp="1"/>
          </p:cNvSpPr>
          <p:nvPr>
            <p:ph type="body" sz="quarter" idx="73" hasCustomPrompt="1"/>
          </p:nvPr>
        </p:nvSpPr>
        <p:spPr>
          <a:xfrm>
            <a:off x="8992013" y="5686374"/>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0" name="Text Placeholder 7">
            <a:extLst>
              <a:ext uri="{FF2B5EF4-FFF2-40B4-BE49-F238E27FC236}">
                <a16:creationId xmlns:a16="http://schemas.microsoft.com/office/drawing/2014/main" id="{6EE28B31-BBFD-198B-6E2A-89E9C4CCFA8B}"/>
              </a:ext>
            </a:extLst>
          </p:cNvPr>
          <p:cNvSpPr>
            <a:spLocks noGrp="1"/>
          </p:cNvSpPr>
          <p:nvPr>
            <p:ph type="body" sz="quarter" idx="74" hasCustomPrompt="1"/>
          </p:nvPr>
        </p:nvSpPr>
        <p:spPr>
          <a:xfrm>
            <a:off x="8992013" y="5915576"/>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1" name="Title 1">
            <a:extLst>
              <a:ext uri="{FF2B5EF4-FFF2-40B4-BE49-F238E27FC236}">
                <a16:creationId xmlns:a16="http://schemas.microsoft.com/office/drawing/2014/main" id="{7782373E-DEA5-D3FA-DF0B-FC71246BA41C}"/>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82" name="Text Placeholder 7">
            <a:extLst>
              <a:ext uri="{FF2B5EF4-FFF2-40B4-BE49-F238E27FC236}">
                <a16:creationId xmlns:a16="http://schemas.microsoft.com/office/drawing/2014/main" id="{66E4B878-2BFA-C852-759E-04F4BD4E4538}"/>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53452841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up Image">
    <p:spTree>
      <p:nvGrpSpPr>
        <p:cNvPr id="1" name=""/>
        <p:cNvGrpSpPr/>
        <p:nvPr/>
      </p:nvGrpSpPr>
      <p:grpSpPr>
        <a:xfrm>
          <a:off x="0" y="0"/>
          <a:ext cx="0" cy="0"/>
          <a:chOff x="0" y="0"/>
          <a:chExt cx="0" cy="0"/>
        </a:xfrm>
      </p:grpSpPr>
      <p:sp>
        <p:nvSpPr>
          <p:cNvPr id="37" name="Text Placeholder 7">
            <a:extLst>
              <a:ext uri="{FF2B5EF4-FFF2-40B4-BE49-F238E27FC236}">
                <a16:creationId xmlns:a16="http://schemas.microsoft.com/office/drawing/2014/main" id="{AC8872D6-E3D9-128D-6975-7E43AE049DD0}"/>
              </a:ext>
            </a:extLst>
          </p:cNvPr>
          <p:cNvSpPr>
            <a:spLocks noGrp="1"/>
          </p:cNvSpPr>
          <p:nvPr>
            <p:ph type="body" sz="quarter" idx="37" hasCustomPrompt="1"/>
          </p:nvPr>
        </p:nvSpPr>
        <p:spPr>
          <a:xfrm>
            <a:off x="3927370"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8" name="Text Placeholder 7">
            <a:extLst>
              <a:ext uri="{FF2B5EF4-FFF2-40B4-BE49-F238E27FC236}">
                <a16:creationId xmlns:a16="http://schemas.microsoft.com/office/drawing/2014/main" id="{124D63DA-1ECC-62E5-3223-DD9853116B97}"/>
              </a:ext>
            </a:extLst>
          </p:cNvPr>
          <p:cNvSpPr>
            <a:spLocks noGrp="1"/>
          </p:cNvSpPr>
          <p:nvPr>
            <p:ph type="body" sz="quarter" idx="39" hasCustomPrompt="1"/>
          </p:nvPr>
        </p:nvSpPr>
        <p:spPr>
          <a:xfrm>
            <a:off x="1679140"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4296C6CE-75C2-58D3-2077-098855EC5071}"/>
              </a:ext>
            </a:extLst>
          </p:cNvPr>
          <p:cNvSpPr>
            <a:spLocks noGrp="1"/>
          </p:cNvSpPr>
          <p:nvPr>
            <p:ph type="body" sz="quarter" idx="40" hasCustomPrompt="1"/>
          </p:nvPr>
        </p:nvSpPr>
        <p:spPr>
          <a:xfrm>
            <a:off x="3927370"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9" name="Text Placeholder 7">
            <a:extLst>
              <a:ext uri="{FF2B5EF4-FFF2-40B4-BE49-F238E27FC236}">
                <a16:creationId xmlns:a16="http://schemas.microsoft.com/office/drawing/2014/main" id="{CB889168-9CA5-7858-11A4-7E282071DDD1}"/>
              </a:ext>
            </a:extLst>
          </p:cNvPr>
          <p:cNvSpPr>
            <a:spLocks noGrp="1"/>
          </p:cNvSpPr>
          <p:nvPr>
            <p:ph type="body" sz="quarter" idx="43" hasCustomPrompt="1"/>
          </p:nvPr>
        </p:nvSpPr>
        <p:spPr>
          <a:xfrm>
            <a:off x="1679140"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0" name="Picture Placeholder 2">
            <a:extLst>
              <a:ext uri="{FF2B5EF4-FFF2-40B4-BE49-F238E27FC236}">
                <a16:creationId xmlns:a16="http://schemas.microsoft.com/office/drawing/2014/main" id="{3F8F5E2E-FAA9-873C-63EB-B4940E3D4908}"/>
              </a:ext>
            </a:extLst>
          </p:cNvPr>
          <p:cNvSpPr>
            <a:spLocks noGrp="1"/>
          </p:cNvSpPr>
          <p:nvPr>
            <p:ph type="pic" sz="quarter" idx="46"/>
          </p:nvPr>
        </p:nvSpPr>
        <p:spPr>
          <a:xfrm>
            <a:off x="167372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1" name="Picture Placeholder 2">
            <a:extLst>
              <a:ext uri="{FF2B5EF4-FFF2-40B4-BE49-F238E27FC236}">
                <a16:creationId xmlns:a16="http://schemas.microsoft.com/office/drawing/2014/main" id="{119A3EE3-90A6-60F9-3E78-60D1CE1FB244}"/>
              </a:ext>
            </a:extLst>
          </p:cNvPr>
          <p:cNvSpPr>
            <a:spLocks noGrp="1"/>
          </p:cNvSpPr>
          <p:nvPr>
            <p:ph type="pic" sz="quarter" idx="47"/>
          </p:nvPr>
        </p:nvSpPr>
        <p:spPr>
          <a:xfrm>
            <a:off x="392657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C639A2E5-6B54-F354-C964-79CE29BEB3D6}"/>
              </a:ext>
            </a:extLst>
          </p:cNvPr>
          <p:cNvSpPr>
            <a:spLocks noGrp="1"/>
          </p:cNvSpPr>
          <p:nvPr>
            <p:ph type="pic" sz="quarter" idx="48"/>
          </p:nvPr>
        </p:nvSpPr>
        <p:spPr>
          <a:xfrm>
            <a:off x="8428719"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Text Placeholder 7">
            <a:extLst>
              <a:ext uri="{FF2B5EF4-FFF2-40B4-BE49-F238E27FC236}">
                <a16:creationId xmlns:a16="http://schemas.microsoft.com/office/drawing/2014/main" id="{405A4B4F-FDD8-68B8-BEC0-2C9F5E7703BC}"/>
              </a:ext>
            </a:extLst>
          </p:cNvPr>
          <p:cNvSpPr>
            <a:spLocks noGrp="1"/>
          </p:cNvSpPr>
          <p:nvPr>
            <p:ph type="body" sz="quarter" idx="50" hasCustomPrompt="1"/>
          </p:nvPr>
        </p:nvSpPr>
        <p:spPr>
          <a:xfrm>
            <a:off x="6177470"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5" name="Text Placeholder 7">
            <a:extLst>
              <a:ext uri="{FF2B5EF4-FFF2-40B4-BE49-F238E27FC236}">
                <a16:creationId xmlns:a16="http://schemas.microsoft.com/office/drawing/2014/main" id="{6A9D8994-57AB-FC46-F970-8A9BC7CAD264}"/>
              </a:ext>
            </a:extLst>
          </p:cNvPr>
          <p:cNvSpPr>
            <a:spLocks noGrp="1"/>
          </p:cNvSpPr>
          <p:nvPr>
            <p:ph type="body" sz="quarter" idx="51" hasCustomPrompt="1"/>
          </p:nvPr>
        </p:nvSpPr>
        <p:spPr>
          <a:xfrm>
            <a:off x="6177470"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6" name="Picture Placeholder 2">
            <a:extLst>
              <a:ext uri="{FF2B5EF4-FFF2-40B4-BE49-F238E27FC236}">
                <a16:creationId xmlns:a16="http://schemas.microsoft.com/office/drawing/2014/main" id="{34A2868F-2DD9-684C-4C82-813EEBD15ACA}"/>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7" name="Picture Placeholder 2">
            <a:extLst>
              <a:ext uri="{FF2B5EF4-FFF2-40B4-BE49-F238E27FC236}">
                <a16:creationId xmlns:a16="http://schemas.microsoft.com/office/drawing/2014/main" id="{D2FB10F1-37BA-6882-EBF3-73F1E627FFB6}"/>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8" name="Picture Placeholder 2">
            <a:extLst>
              <a:ext uri="{FF2B5EF4-FFF2-40B4-BE49-F238E27FC236}">
                <a16:creationId xmlns:a16="http://schemas.microsoft.com/office/drawing/2014/main" id="{F7972475-48C0-DE70-4A42-09E610902CE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9" name="Picture Placeholder 2">
            <a:extLst>
              <a:ext uri="{FF2B5EF4-FFF2-40B4-BE49-F238E27FC236}">
                <a16:creationId xmlns:a16="http://schemas.microsoft.com/office/drawing/2014/main" id="{03F70687-E13E-779B-ECD8-584B6FB4FB10}"/>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0" name="Picture Placeholder 2">
            <a:extLst>
              <a:ext uri="{FF2B5EF4-FFF2-40B4-BE49-F238E27FC236}">
                <a16:creationId xmlns:a16="http://schemas.microsoft.com/office/drawing/2014/main" id="{EB21B6ED-31E4-7226-13B1-F2AA1B5EC045}"/>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1" name="Picture Placeholder 2">
            <a:extLst>
              <a:ext uri="{FF2B5EF4-FFF2-40B4-BE49-F238E27FC236}">
                <a16:creationId xmlns:a16="http://schemas.microsoft.com/office/drawing/2014/main" id="{6C21D96F-4A3F-E55C-9A59-55E018F25D9C}"/>
              </a:ext>
            </a:extLst>
          </p:cNvPr>
          <p:cNvSpPr>
            <a:spLocks noGrp="1"/>
          </p:cNvSpPr>
          <p:nvPr>
            <p:ph type="pic" sz="quarter" idx="54"/>
          </p:nvPr>
        </p:nvSpPr>
        <p:spPr>
          <a:xfrm>
            <a:off x="6175873"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2" name="Text Placeholder 7">
            <a:extLst>
              <a:ext uri="{FF2B5EF4-FFF2-40B4-BE49-F238E27FC236}">
                <a16:creationId xmlns:a16="http://schemas.microsoft.com/office/drawing/2014/main" id="{485D12D2-2B06-3201-0659-EE86413C68DB}"/>
              </a:ext>
            </a:extLst>
          </p:cNvPr>
          <p:cNvSpPr>
            <a:spLocks noGrp="1"/>
          </p:cNvSpPr>
          <p:nvPr>
            <p:ph type="body" sz="quarter" idx="55" hasCustomPrompt="1"/>
          </p:nvPr>
        </p:nvSpPr>
        <p:spPr>
          <a:xfrm>
            <a:off x="843580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7241A741-AE7C-3428-6194-0F6E94BF06FB}"/>
              </a:ext>
            </a:extLst>
          </p:cNvPr>
          <p:cNvSpPr>
            <a:spLocks noGrp="1"/>
          </p:cNvSpPr>
          <p:nvPr>
            <p:ph type="body" sz="quarter" idx="56" hasCustomPrompt="1"/>
          </p:nvPr>
        </p:nvSpPr>
        <p:spPr>
          <a:xfrm>
            <a:off x="843580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ext Placeholder 7">
            <a:extLst>
              <a:ext uri="{FF2B5EF4-FFF2-40B4-BE49-F238E27FC236}">
                <a16:creationId xmlns:a16="http://schemas.microsoft.com/office/drawing/2014/main" id="{8D28CF82-511F-AF83-F5D5-77ECB99010E2}"/>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1" name="Text Placeholder 7">
            <a:extLst>
              <a:ext uri="{FF2B5EF4-FFF2-40B4-BE49-F238E27FC236}">
                <a16:creationId xmlns:a16="http://schemas.microsoft.com/office/drawing/2014/main" id="{1439B33F-68A6-6AFE-68C2-8A0B706EE9E2}"/>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2" name="Text Placeholder 7">
            <a:extLst>
              <a:ext uri="{FF2B5EF4-FFF2-40B4-BE49-F238E27FC236}">
                <a16:creationId xmlns:a16="http://schemas.microsoft.com/office/drawing/2014/main" id="{1B9EFC83-50E5-49BB-B838-4F101E95ABDC}"/>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3" name="Text Placeholder 7">
            <a:extLst>
              <a:ext uri="{FF2B5EF4-FFF2-40B4-BE49-F238E27FC236}">
                <a16:creationId xmlns:a16="http://schemas.microsoft.com/office/drawing/2014/main" id="{BFB3F389-B76A-63C4-BC38-E857B1B0979C}"/>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4" name="Text Placeholder 7">
            <a:extLst>
              <a:ext uri="{FF2B5EF4-FFF2-40B4-BE49-F238E27FC236}">
                <a16:creationId xmlns:a16="http://schemas.microsoft.com/office/drawing/2014/main" id="{8AAEBAC8-FBC5-9068-A8B4-AEE29F8FC0A3}"/>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5" name="Text Placeholder 7">
            <a:extLst>
              <a:ext uri="{FF2B5EF4-FFF2-40B4-BE49-F238E27FC236}">
                <a16:creationId xmlns:a16="http://schemas.microsoft.com/office/drawing/2014/main" id="{A17BBB11-F155-8A2D-2741-A48639DDC938}"/>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6" name="Text Placeholder 7">
            <a:extLst>
              <a:ext uri="{FF2B5EF4-FFF2-40B4-BE49-F238E27FC236}">
                <a16:creationId xmlns:a16="http://schemas.microsoft.com/office/drawing/2014/main" id="{74BB25EE-CFA9-E005-5BB1-CAC4EA6436EA}"/>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7" name="Text Placeholder 7">
            <a:extLst>
              <a:ext uri="{FF2B5EF4-FFF2-40B4-BE49-F238E27FC236}">
                <a16:creationId xmlns:a16="http://schemas.microsoft.com/office/drawing/2014/main" id="{3505C59D-AFAD-58D3-4166-F5257E096C44}"/>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8" name="Text Placeholder 7">
            <a:extLst>
              <a:ext uri="{FF2B5EF4-FFF2-40B4-BE49-F238E27FC236}">
                <a16:creationId xmlns:a16="http://schemas.microsoft.com/office/drawing/2014/main" id="{9183A493-96AB-21A4-F2F2-55F4C25B4A32}"/>
              </a:ext>
            </a:extLst>
          </p:cNvPr>
          <p:cNvSpPr>
            <a:spLocks noGrp="1"/>
          </p:cNvSpPr>
          <p:nvPr>
            <p:ph type="body" sz="quarter" idx="65"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9" name="Text Placeholder 7">
            <a:extLst>
              <a:ext uri="{FF2B5EF4-FFF2-40B4-BE49-F238E27FC236}">
                <a16:creationId xmlns:a16="http://schemas.microsoft.com/office/drawing/2014/main" id="{39F09929-49C9-A912-1E78-C37DD2A4005F}"/>
              </a:ext>
            </a:extLst>
          </p:cNvPr>
          <p:cNvSpPr>
            <a:spLocks noGrp="1"/>
          </p:cNvSpPr>
          <p:nvPr>
            <p:ph type="body" sz="quarter" idx="66"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0" name="Title 1">
            <a:extLst>
              <a:ext uri="{FF2B5EF4-FFF2-40B4-BE49-F238E27FC236}">
                <a16:creationId xmlns:a16="http://schemas.microsoft.com/office/drawing/2014/main" id="{2700C3A0-30EC-1996-7732-DE4E1CF959F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1" name="Text Placeholder 7">
            <a:extLst>
              <a:ext uri="{FF2B5EF4-FFF2-40B4-BE49-F238E27FC236}">
                <a16:creationId xmlns:a16="http://schemas.microsoft.com/office/drawing/2014/main" id="{A0EDA14A-3243-B144-7B6A-EA7981E5DC1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90989857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up Image">
    <p:spTree>
      <p:nvGrpSpPr>
        <p:cNvPr id="1" name=""/>
        <p:cNvGrpSpPr/>
        <p:nvPr/>
      </p:nvGrpSpPr>
      <p:grpSpPr>
        <a:xfrm>
          <a:off x="0" y="0"/>
          <a:ext cx="0" cy="0"/>
          <a:chOff x="0" y="0"/>
          <a:chExt cx="0" cy="0"/>
        </a:xfrm>
      </p:grpSpPr>
      <p:sp>
        <p:nvSpPr>
          <p:cNvPr id="39" name="Text Placeholder 7">
            <a:extLst>
              <a:ext uri="{FF2B5EF4-FFF2-40B4-BE49-F238E27FC236}">
                <a16:creationId xmlns:a16="http://schemas.microsoft.com/office/drawing/2014/main" id="{E9B94E87-6C45-B9E5-F5AE-D69D71E61652}"/>
              </a:ext>
            </a:extLst>
          </p:cNvPr>
          <p:cNvSpPr>
            <a:spLocks noGrp="1"/>
          </p:cNvSpPr>
          <p:nvPr>
            <p:ph type="body" sz="quarter" idx="37" hasCustomPrompt="1"/>
          </p:nvPr>
        </p:nvSpPr>
        <p:spPr>
          <a:xfrm>
            <a:off x="2794098"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0" name="Text Placeholder 7">
            <a:extLst>
              <a:ext uri="{FF2B5EF4-FFF2-40B4-BE49-F238E27FC236}">
                <a16:creationId xmlns:a16="http://schemas.microsoft.com/office/drawing/2014/main" id="{960A4EC5-468D-A3E6-9294-084BA073A235}"/>
              </a:ext>
            </a:extLst>
          </p:cNvPr>
          <p:cNvSpPr>
            <a:spLocks noGrp="1"/>
          </p:cNvSpPr>
          <p:nvPr>
            <p:ph type="body" sz="quarter" idx="39" hasCustomPrompt="1"/>
          </p:nvPr>
        </p:nvSpPr>
        <p:spPr>
          <a:xfrm>
            <a:off x="545868"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7AB65765-2201-817D-E699-AB8E899F5A05}"/>
              </a:ext>
            </a:extLst>
          </p:cNvPr>
          <p:cNvSpPr>
            <a:spLocks noGrp="1"/>
          </p:cNvSpPr>
          <p:nvPr>
            <p:ph type="body" sz="quarter" idx="40" hasCustomPrompt="1"/>
          </p:nvPr>
        </p:nvSpPr>
        <p:spPr>
          <a:xfrm>
            <a:off x="2794098"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A54B1517-FE34-AAC0-C4EE-52F7D477D2DC}"/>
              </a:ext>
            </a:extLst>
          </p:cNvPr>
          <p:cNvSpPr>
            <a:spLocks noGrp="1"/>
          </p:cNvSpPr>
          <p:nvPr>
            <p:ph type="body" sz="quarter" idx="43" hasCustomPrompt="1"/>
          </p:nvPr>
        </p:nvSpPr>
        <p:spPr>
          <a:xfrm>
            <a:off x="545868"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Picture Placeholder 2">
            <a:extLst>
              <a:ext uri="{FF2B5EF4-FFF2-40B4-BE49-F238E27FC236}">
                <a16:creationId xmlns:a16="http://schemas.microsoft.com/office/drawing/2014/main" id="{30BC2C71-2AC1-DDC7-734C-63EE3CA218F6}"/>
              </a:ext>
            </a:extLst>
          </p:cNvPr>
          <p:cNvSpPr>
            <a:spLocks noGrp="1"/>
          </p:cNvSpPr>
          <p:nvPr>
            <p:ph type="pic" sz="quarter" idx="46"/>
          </p:nvPr>
        </p:nvSpPr>
        <p:spPr>
          <a:xfrm>
            <a:off x="54586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4A5495BC-7C50-8C58-B54F-D3C882FECC10}"/>
              </a:ext>
            </a:extLst>
          </p:cNvPr>
          <p:cNvSpPr>
            <a:spLocks noGrp="1"/>
          </p:cNvSpPr>
          <p:nvPr>
            <p:ph type="pic" sz="quarter" idx="47"/>
          </p:nvPr>
        </p:nvSpPr>
        <p:spPr>
          <a:xfrm>
            <a:off x="2798714"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48C56C91-18A4-7D8E-94FC-6714566B099C}"/>
              </a:ext>
            </a:extLst>
          </p:cNvPr>
          <p:cNvSpPr>
            <a:spLocks noGrp="1"/>
          </p:cNvSpPr>
          <p:nvPr>
            <p:ph type="pic" sz="quarter" idx="48"/>
          </p:nvPr>
        </p:nvSpPr>
        <p:spPr>
          <a:xfrm>
            <a:off x="730086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Text Placeholder 7">
            <a:extLst>
              <a:ext uri="{FF2B5EF4-FFF2-40B4-BE49-F238E27FC236}">
                <a16:creationId xmlns:a16="http://schemas.microsoft.com/office/drawing/2014/main" id="{528A02C1-AD1D-1EE4-C6AC-3B590D527780}"/>
              </a:ext>
            </a:extLst>
          </p:cNvPr>
          <p:cNvSpPr>
            <a:spLocks noGrp="1"/>
          </p:cNvSpPr>
          <p:nvPr>
            <p:ph type="body" sz="quarter" idx="50" hasCustomPrompt="1"/>
          </p:nvPr>
        </p:nvSpPr>
        <p:spPr>
          <a:xfrm>
            <a:off x="504419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5" name="Text Placeholder 7">
            <a:extLst>
              <a:ext uri="{FF2B5EF4-FFF2-40B4-BE49-F238E27FC236}">
                <a16:creationId xmlns:a16="http://schemas.microsoft.com/office/drawing/2014/main" id="{F1D675D5-3EFF-B8AD-BA35-187E996A9B67}"/>
              </a:ext>
            </a:extLst>
          </p:cNvPr>
          <p:cNvSpPr>
            <a:spLocks noGrp="1"/>
          </p:cNvSpPr>
          <p:nvPr>
            <p:ph type="body" sz="quarter" idx="51" hasCustomPrompt="1"/>
          </p:nvPr>
        </p:nvSpPr>
        <p:spPr>
          <a:xfrm>
            <a:off x="504419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6" name="Picture Placeholder 2">
            <a:extLst>
              <a:ext uri="{FF2B5EF4-FFF2-40B4-BE49-F238E27FC236}">
                <a16:creationId xmlns:a16="http://schemas.microsoft.com/office/drawing/2014/main" id="{F1029ABF-1C3A-2F51-92CB-AA5A3AC353FE}"/>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8FE2B66F-F99F-570D-A31D-3578C4B3B179}"/>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Picture Placeholder 2">
            <a:extLst>
              <a:ext uri="{FF2B5EF4-FFF2-40B4-BE49-F238E27FC236}">
                <a16:creationId xmlns:a16="http://schemas.microsoft.com/office/drawing/2014/main" id="{42FEAB60-4C6E-41A0-FC52-81583615683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9" name="Picture Placeholder 2">
            <a:extLst>
              <a:ext uri="{FF2B5EF4-FFF2-40B4-BE49-F238E27FC236}">
                <a16:creationId xmlns:a16="http://schemas.microsoft.com/office/drawing/2014/main" id="{A2963118-2A95-082A-4DFF-6C0DA33F59BA}"/>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0" name="Picture Placeholder 2">
            <a:extLst>
              <a:ext uri="{FF2B5EF4-FFF2-40B4-BE49-F238E27FC236}">
                <a16:creationId xmlns:a16="http://schemas.microsoft.com/office/drawing/2014/main" id="{F1791F3A-0E82-06A9-0588-000305CD1590}"/>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1" name="Picture Placeholder 2">
            <a:extLst>
              <a:ext uri="{FF2B5EF4-FFF2-40B4-BE49-F238E27FC236}">
                <a16:creationId xmlns:a16="http://schemas.microsoft.com/office/drawing/2014/main" id="{7E0D42E0-350E-2247-45F3-56D42F8A4B66}"/>
              </a:ext>
            </a:extLst>
          </p:cNvPr>
          <p:cNvSpPr>
            <a:spLocks noGrp="1"/>
          </p:cNvSpPr>
          <p:nvPr>
            <p:ph type="pic" sz="quarter" idx="54"/>
          </p:nvPr>
        </p:nvSpPr>
        <p:spPr>
          <a:xfrm>
            <a:off x="504801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2" name="Text Placeholder 7">
            <a:extLst>
              <a:ext uri="{FF2B5EF4-FFF2-40B4-BE49-F238E27FC236}">
                <a16:creationId xmlns:a16="http://schemas.microsoft.com/office/drawing/2014/main" id="{A7640883-7B53-617D-BE12-A19E85F82D74}"/>
              </a:ext>
            </a:extLst>
          </p:cNvPr>
          <p:cNvSpPr>
            <a:spLocks noGrp="1"/>
          </p:cNvSpPr>
          <p:nvPr>
            <p:ph type="body" sz="quarter" idx="55" hasCustomPrompt="1"/>
          </p:nvPr>
        </p:nvSpPr>
        <p:spPr>
          <a:xfrm>
            <a:off x="7302536"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D9B189E3-4BDB-A032-87AD-39D194013B83}"/>
              </a:ext>
            </a:extLst>
          </p:cNvPr>
          <p:cNvSpPr>
            <a:spLocks noGrp="1"/>
          </p:cNvSpPr>
          <p:nvPr>
            <p:ph type="body" sz="quarter" idx="56" hasCustomPrompt="1"/>
          </p:nvPr>
        </p:nvSpPr>
        <p:spPr>
          <a:xfrm>
            <a:off x="7302536"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ext Placeholder 7">
            <a:extLst>
              <a:ext uri="{FF2B5EF4-FFF2-40B4-BE49-F238E27FC236}">
                <a16:creationId xmlns:a16="http://schemas.microsoft.com/office/drawing/2014/main" id="{2A34B9E8-CFB0-ABCC-D2C4-A8F174FDB901}"/>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716C5C95-2BC4-4D5A-9F5E-FA8B8CECBF63}"/>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6" name="Text Placeholder 7">
            <a:extLst>
              <a:ext uri="{FF2B5EF4-FFF2-40B4-BE49-F238E27FC236}">
                <a16:creationId xmlns:a16="http://schemas.microsoft.com/office/drawing/2014/main" id="{471A9256-6A6C-5C2D-1DEA-813569F4D299}"/>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43D755B0-CB88-73DF-77BE-F524AF555427}"/>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8" name="Text Placeholder 7">
            <a:extLst>
              <a:ext uri="{FF2B5EF4-FFF2-40B4-BE49-F238E27FC236}">
                <a16:creationId xmlns:a16="http://schemas.microsoft.com/office/drawing/2014/main" id="{3198CB65-E1BB-0862-2BBA-EDF38803C3B4}"/>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9" name="Text Placeholder 7">
            <a:extLst>
              <a:ext uri="{FF2B5EF4-FFF2-40B4-BE49-F238E27FC236}">
                <a16:creationId xmlns:a16="http://schemas.microsoft.com/office/drawing/2014/main" id="{D76AC962-A132-DA02-DE26-644561C88B3B}"/>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0" name="Text Placeholder 7">
            <a:extLst>
              <a:ext uri="{FF2B5EF4-FFF2-40B4-BE49-F238E27FC236}">
                <a16:creationId xmlns:a16="http://schemas.microsoft.com/office/drawing/2014/main" id="{7EC2D322-35AF-3168-CAE7-F7242C22DE6D}"/>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0" name="Text Placeholder 7">
            <a:extLst>
              <a:ext uri="{FF2B5EF4-FFF2-40B4-BE49-F238E27FC236}">
                <a16:creationId xmlns:a16="http://schemas.microsoft.com/office/drawing/2014/main" id="{B0179DD1-4F77-A229-F54C-117D786F649E}"/>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1" name="Picture Placeholder 2">
            <a:extLst>
              <a:ext uri="{FF2B5EF4-FFF2-40B4-BE49-F238E27FC236}">
                <a16:creationId xmlns:a16="http://schemas.microsoft.com/office/drawing/2014/main" id="{1B3ED7E6-3440-4DEC-6512-E64B9960C25B}"/>
              </a:ext>
            </a:extLst>
          </p:cNvPr>
          <p:cNvSpPr>
            <a:spLocks noGrp="1"/>
          </p:cNvSpPr>
          <p:nvPr>
            <p:ph type="pic" sz="quarter" idx="65"/>
          </p:nvPr>
        </p:nvSpPr>
        <p:spPr>
          <a:xfrm>
            <a:off x="955370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92" name="Text Placeholder 7">
            <a:extLst>
              <a:ext uri="{FF2B5EF4-FFF2-40B4-BE49-F238E27FC236}">
                <a16:creationId xmlns:a16="http://schemas.microsoft.com/office/drawing/2014/main" id="{9C3AE372-0E56-771E-CCB5-C1E77A38D343}"/>
              </a:ext>
            </a:extLst>
          </p:cNvPr>
          <p:cNvSpPr>
            <a:spLocks noGrp="1"/>
          </p:cNvSpPr>
          <p:nvPr>
            <p:ph type="body" sz="quarter" idx="66" hasCustomPrompt="1"/>
          </p:nvPr>
        </p:nvSpPr>
        <p:spPr>
          <a:xfrm>
            <a:off x="9548294" y="5701190"/>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3" name="Text Placeholder 7">
            <a:extLst>
              <a:ext uri="{FF2B5EF4-FFF2-40B4-BE49-F238E27FC236}">
                <a16:creationId xmlns:a16="http://schemas.microsoft.com/office/drawing/2014/main" id="{F415D1AB-B98D-8EC8-08B0-3DAD5A3D8CB4}"/>
              </a:ext>
            </a:extLst>
          </p:cNvPr>
          <p:cNvSpPr>
            <a:spLocks noGrp="1"/>
          </p:cNvSpPr>
          <p:nvPr>
            <p:ph type="body" sz="quarter" idx="67" hasCustomPrompt="1"/>
          </p:nvPr>
        </p:nvSpPr>
        <p:spPr>
          <a:xfrm>
            <a:off x="9548294" y="5930392"/>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4" name="Text Placeholder 7">
            <a:extLst>
              <a:ext uri="{FF2B5EF4-FFF2-40B4-BE49-F238E27FC236}">
                <a16:creationId xmlns:a16="http://schemas.microsoft.com/office/drawing/2014/main" id="{5A71691E-DD29-C12F-E295-A972376CE117}"/>
              </a:ext>
            </a:extLst>
          </p:cNvPr>
          <p:cNvSpPr>
            <a:spLocks noGrp="1"/>
          </p:cNvSpPr>
          <p:nvPr>
            <p:ph type="body" sz="quarter" idx="68"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5" name="Text Placeholder 7">
            <a:extLst>
              <a:ext uri="{FF2B5EF4-FFF2-40B4-BE49-F238E27FC236}">
                <a16:creationId xmlns:a16="http://schemas.microsoft.com/office/drawing/2014/main" id="{909DF864-DBFA-F92D-B685-429A430B2601}"/>
              </a:ext>
            </a:extLst>
          </p:cNvPr>
          <p:cNvSpPr>
            <a:spLocks noGrp="1"/>
          </p:cNvSpPr>
          <p:nvPr>
            <p:ph type="body" sz="quarter" idx="69"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6" name="Title 1">
            <a:extLst>
              <a:ext uri="{FF2B5EF4-FFF2-40B4-BE49-F238E27FC236}">
                <a16:creationId xmlns:a16="http://schemas.microsoft.com/office/drawing/2014/main" id="{4AD4D5AB-34C6-812D-8AD2-BF8272B62835}"/>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7" name="Text Placeholder 7">
            <a:extLst>
              <a:ext uri="{FF2B5EF4-FFF2-40B4-BE49-F238E27FC236}">
                <a16:creationId xmlns:a16="http://schemas.microsoft.com/office/drawing/2014/main" id="{B1FCE4BF-7751-CC7B-D446-A5791D382E69}"/>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19512178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CF04-A1B4-2EEC-CF39-FF93B1719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4C84F-BDB7-E253-5268-1F6B34589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45DA90-EA25-0A0D-480D-409C6316FC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676EF9-AF85-3926-6C8D-D4EBC354AE0C}"/>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6" name="Footer Placeholder 5">
            <a:extLst>
              <a:ext uri="{FF2B5EF4-FFF2-40B4-BE49-F238E27FC236}">
                <a16:creationId xmlns:a16="http://schemas.microsoft.com/office/drawing/2014/main" id="{06079DAC-C6BD-759A-B085-8EAB9AABF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E39BF-8E8C-2C43-6FE3-D4E2DBA1CFF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6828075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Use Cas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a:t>
            </a:r>
          </a:p>
        </p:txBody>
      </p:sp>
    </p:spTree>
    <p:extLst>
      <p:ext uri="{BB962C8B-B14F-4D97-AF65-F5344CB8AC3E}">
        <p14:creationId xmlns:p14="http://schemas.microsoft.com/office/powerpoint/2010/main" val="199859606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o - Imag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 of video/demo</a:t>
            </a:r>
          </a:p>
        </p:txBody>
      </p:sp>
    </p:spTree>
    <p:extLst>
      <p:ext uri="{BB962C8B-B14F-4D97-AF65-F5344CB8AC3E}">
        <p14:creationId xmlns:p14="http://schemas.microsoft.com/office/powerpoint/2010/main" val="294533345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 Insert Video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834EEA-7CA3-4C82-B29B-3EA15B8822C9}"/>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Media Placeholder 7">
            <a:extLst>
              <a:ext uri="{FF2B5EF4-FFF2-40B4-BE49-F238E27FC236}">
                <a16:creationId xmlns:a16="http://schemas.microsoft.com/office/drawing/2014/main" id="{95086AA8-FFA8-416F-AD2F-0B7223809227}"/>
              </a:ext>
            </a:extLst>
          </p:cNvPr>
          <p:cNvSpPr>
            <a:spLocks noGrp="1"/>
          </p:cNvSpPr>
          <p:nvPr>
            <p:ph type="media"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lang="en-US" sz="2800" b="1" dirty="0">
                <a:solidFill>
                  <a:schemeClr val="bg1"/>
                </a:solidFill>
                <a:latin typeface="+mn-lt"/>
              </a:defRPr>
            </a:lvl1pPr>
          </a:lstStyle>
          <a:p>
            <a:pPr marL="285721" lvl="0" indent="-285721" algn="ctr"/>
            <a:r>
              <a:rPr lang="en-US" dirty="0"/>
              <a:t>Click to add video</a:t>
            </a:r>
          </a:p>
        </p:txBody>
      </p:sp>
    </p:spTree>
    <p:extLst>
      <p:ext uri="{BB962C8B-B14F-4D97-AF65-F5344CB8AC3E}">
        <p14:creationId xmlns:p14="http://schemas.microsoft.com/office/powerpoint/2010/main" val="248397790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3" name="Picture 2" descr="A green and white background&#10;&#10;Description automatically generated">
            <a:extLst>
              <a:ext uri="{FF2B5EF4-FFF2-40B4-BE49-F238E27FC236}">
                <a16:creationId xmlns:a16="http://schemas.microsoft.com/office/drawing/2014/main" id="{708A9C7D-B92D-A13B-AE0E-7F3EA434A1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6F1316F0-7ADD-BB87-23BE-740C3B3B0100}"/>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cxnSp>
        <p:nvCxnSpPr>
          <p:cNvPr id="6" name="Straight Connector 5">
            <a:extLst>
              <a:ext uri="{FF2B5EF4-FFF2-40B4-BE49-F238E27FC236}">
                <a16:creationId xmlns:a16="http://schemas.microsoft.com/office/drawing/2014/main" id="{CB1478E8-E56F-B47D-1F5A-CBA4655161C3}"/>
              </a:ext>
            </a:extLst>
          </p:cNvPr>
          <p:cNvCxnSpPr/>
          <p:nvPr userDrawn="1"/>
        </p:nvCxnSpPr>
        <p:spPr>
          <a:xfrm>
            <a:off x="0" y="3776425"/>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8749730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lex_Timeline">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868E8BC8-DCAA-6E80-5181-5371045BD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46080A-6CDE-3FF2-A128-47CFF5F0C9C5}"/>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3203857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w/ Images Layout">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19281CF6-82C4-D591-C93F-79BF14277C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C0EE250-813A-B3FC-C9DB-11B6E237EC3B}"/>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cxnSp>
        <p:nvCxnSpPr>
          <p:cNvPr id="12" name="Straight Connector 11">
            <a:extLst>
              <a:ext uri="{FF2B5EF4-FFF2-40B4-BE49-F238E27FC236}">
                <a16:creationId xmlns:a16="http://schemas.microsoft.com/office/drawing/2014/main" id="{B81A4C02-2335-3840-A0B5-647FE4372B5A}"/>
              </a:ext>
            </a:extLst>
          </p:cNvPr>
          <p:cNvCxnSpPr/>
          <p:nvPr userDrawn="1"/>
        </p:nvCxnSpPr>
        <p:spPr>
          <a:xfrm>
            <a:off x="0" y="4172373"/>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2">
            <a:extLst>
              <a:ext uri="{FF2B5EF4-FFF2-40B4-BE49-F238E27FC236}">
                <a16:creationId xmlns:a16="http://schemas.microsoft.com/office/drawing/2014/main" id="{327B64A9-49B7-26AE-EEC1-3DFB7714FDFA}"/>
              </a:ext>
            </a:extLst>
          </p:cNvPr>
          <p:cNvSpPr>
            <a:spLocks noGrp="1"/>
          </p:cNvSpPr>
          <p:nvPr>
            <p:ph type="pic" sz="quarter" idx="11"/>
          </p:nvPr>
        </p:nvSpPr>
        <p:spPr>
          <a:xfrm>
            <a:off x="368300"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14" name="Text Placeholder 7">
            <a:extLst>
              <a:ext uri="{FF2B5EF4-FFF2-40B4-BE49-F238E27FC236}">
                <a16:creationId xmlns:a16="http://schemas.microsoft.com/office/drawing/2014/main" id="{65B24A7F-7007-8F97-B7C8-699C5938267B}"/>
              </a:ext>
            </a:extLst>
          </p:cNvPr>
          <p:cNvSpPr>
            <a:spLocks noGrp="1"/>
          </p:cNvSpPr>
          <p:nvPr>
            <p:ph type="body" sz="quarter" idx="12" hasCustomPrompt="1"/>
          </p:nvPr>
        </p:nvSpPr>
        <p:spPr>
          <a:xfrm>
            <a:off x="368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18" name="Text Placeholder 7">
            <a:extLst>
              <a:ext uri="{FF2B5EF4-FFF2-40B4-BE49-F238E27FC236}">
                <a16:creationId xmlns:a16="http://schemas.microsoft.com/office/drawing/2014/main" id="{BE9F7FB4-6AA0-B491-27B8-845C8CCE95D1}"/>
              </a:ext>
            </a:extLst>
          </p:cNvPr>
          <p:cNvSpPr>
            <a:spLocks noGrp="1"/>
          </p:cNvSpPr>
          <p:nvPr>
            <p:ph type="body" sz="quarter" idx="30" hasCustomPrompt="1"/>
          </p:nvPr>
        </p:nvSpPr>
        <p:spPr>
          <a:xfrm>
            <a:off x="368300"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19" name="Text Placeholder 7">
            <a:extLst>
              <a:ext uri="{FF2B5EF4-FFF2-40B4-BE49-F238E27FC236}">
                <a16:creationId xmlns:a16="http://schemas.microsoft.com/office/drawing/2014/main" id="{831C6138-3339-1502-9812-8B9B39AF6DD1}"/>
              </a:ext>
            </a:extLst>
          </p:cNvPr>
          <p:cNvSpPr>
            <a:spLocks noGrp="1"/>
          </p:cNvSpPr>
          <p:nvPr>
            <p:ph type="body" sz="quarter" idx="31" hasCustomPrompt="1"/>
          </p:nvPr>
        </p:nvSpPr>
        <p:spPr>
          <a:xfrm>
            <a:off x="368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0" name="Picture Placeholder 2">
            <a:extLst>
              <a:ext uri="{FF2B5EF4-FFF2-40B4-BE49-F238E27FC236}">
                <a16:creationId xmlns:a16="http://schemas.microsoft.com/office/drawing/2014/main" id="{56B4F135-9336-3722-2593-739C386518BC}"/>
              </a:ext>
            </a:extLst>
          </p:cNvPr>
          <p:cNvSpPr>
            <a:spLocks noGrp="1"/>
          </p:cNvSpPr>
          <p:nvPr>
            <p:ph type="pic" sz="quarter" idx="32"/>
          </p:nvPr>
        </p:nvSpPr>
        <p:spPr>
          <a:xfrm>
            <a:off x="27177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016A6D24-C230-8F9B-A12F-04BF3B073AA1}"/>
              </a:ext>
            </a:extLst>
          </p:cNvPr>
          <p:cNvSpPr>
            <a:spLocks noGrp="1"/>
          </p:cNvSpPr>
          <p:nvPr>
            <p:ph type="body" sz="quarter" idx="33" hasCustomPrompt="1"/>
          </p:nvPr>
        </p:nvSpPr>
        <p:spPr>
          <a:xfrm>
            <a:off x="2717799"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6F5CC89-1592-52B8-63DE-F83AAF64EBD0}"/>
              </a:ext>
            </a:extLst>
          </p:cNvPr>
          <p:cNvSpPr>
            <a:spLocks noGrp="1"/>
          </p:cNvSpPr>
          <p:nvPr>
            <p:ph type="body" sz="quarter" idx="34" hasCustomPrompt="1"/>
          </p:nvPr>
        </p:nvSpPr>
        <p:spPr>
          <a:xfrm>
            <a:off x="27177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ext Placeholder 7">
            <a:extLst>
              <a:ext uri="{FF2B5EF4-FFF2-40B4-BE49-F238E27FC236}">
                <a16:creationId xmlns:a16="http://schemas.microsoft.com/office/drawing/2014/main" id="{71F14B17-DED6-D507-0F6F-0880EA7DD569}"/>
              </a:ext>
            </a:extLst>
          </p:cNvPr>
          <p:cNvSpPr>
            <a:spLocks noGrp="1"/>
          </p:cNvSpPr>
          <p:nvPr>
            <p:ph type="body" sz="quarter" idx="35" hasCustomPrompt="1"/>
          </p:nvPr>
        </p:nvSpPr>
        <p:spPr>
          <a:xfrm>
            <a:off x="2717799"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4" name="Picture Placeholder 2">
            <a:extLst>
              <a:ext uri="{FF2B5EF4-FFF2-40B4-BE49-F238E27FC236}">
                <a16:creationId xmlns:a16="http://schemas.microsoft.com/office/drawing/2014/main" id="{549A52FF-8F33-D50C-49C1-0A55140F3322}"/>
              </a:ext>
            </a:extLst>
          </p:cNvPr>
          <p:cNvSpPr>
            <a:spLocks noGrp="1"/>
          </p:cNvSpPr>
          <p:nvPr>
            <p:ph type="pic" sz="quarter" idx="36"/>
          </p:nvPr>
        </p:nvSpPr>
        <p:spPr>
          <a:xfrm>
            <a:off x="5054598"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5" name="Text Placeholder 7">
            <a:extLst>
              <a:ext uri="{FF2B5EF4-FFF2-40B4-BE49-F238E27FC236}">
                <a16:creationId xmlns:a16="http://schemas.microsoft.com/office/drawing/2014/main" id="{C5D8802B-FD04-DC3F-D5E6-9A1D927089AB}"/>
              </a:ext>
            </a:extLst>
          </p:cNvPr>
          <p:cNvSpPr>
            <a:spLocks noGrp="1"/>
          </p:cNvSpPr>
          <p:nvPr>
            <p:ph type="body" sz="quarter" idx="37" hasCustomPrompt="1"/>
          </p:nvPr>
        </p:nvSpPr>
        <p:spPr>
          <a:xfrm>
            <a:off x="5054598"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6" name="Text Placeholder 7">
            <a:extLst>
              <a:ext uri="{FF2B5EF4-FFF2-40B4-BE49-F238E27FC236}">
                <a16:creationId xmlns:a16="http://schemas.microsoft.com/office/drawing/2014/main" id="{A4956259-B8C8-1248-4F09-69EFFCCA6C29}"/>
              </a:ext>
            </a:extLst>
          </p:cNvPr>
          <p:cNvSpPr>
            <a:spLocks noGrp="1"/>
          </p:cNvSpPr>
          <p:nvPr>
            <p:ph type="body" sz="quarter" idx="38" hasCustomPrompt="1"/>
          </p:nvPr>
        </p:nvSpPr>
        <p:spPr>
          <a:xfrm>
            <a:off x="5054598"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7" name="Text Placeholder 7">
            <a:extLst>
              <a:ext uri="{FF2B5EF4-FFF2-40B4-BE49-F238E27FC236}">
                <a16:creationId xmlns:a16="http://schemas.microsoft.com/office/drawing/2014/main" id="{3A510AB1-7D48-519B-BE8D-994DD848CCC0}"/>
              </a:ext>
            </a:extLst>
          </p:cNvPr>
          <p:cNvSpPr>
            <a:spLocks noGrp="1"/>
          </p:cNvSpPr>
          <p:nvPr>
            <p:ph type="body" sz="quarter" idx="39" hasCustomPrompt="1"/>
          </p:nvPr>
        </p:nvSpPr>
        <p:spPr>
          <a:xfrm>
            <a:off x="5054598"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8" name="Picture Placeholder 2">
            <a:extLst>
              <a:ext uri="{FF2B5EF4-FFF2-40B4-BE49-F238E27FC236}">
                <a16:creationId xmlns:a16="http://schemas.microsoft.com/office/drawing/2014/main" id="{0F3F011E-890F-E527-A5CB-421C1CE541C0}"/>
              </a:ext>
            </a:extLst>
          </p:cNvPr>
          <p:cNvSpPr>
            <a:spLocks noGrp="1"/>
          </p:cNvSpPr>
          <p:nvPr>
            <p:ph type="pic" sz="quarter" idx="40"/>
          </p:nvPr>
        </p:nvSpPr>
        <p:spPr>
          <a:xfrm>
            <a:off x="74040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9" name="Text Placeholder 7">
            <a:extLst>
              <a:ext uri="{FF2B5EF4-FFF2-40B4-BE49-F238E27FC236}">
                <a16:creationId xmlns:a16="http://schemas.microsoft.com/office/drawing/2014/main" id="{D1CAB8F0-0055-E057-4C4A-7B3C6F7B9416}"/>
              </a:ext>
            </a:extLst>
          </p:cNvPr>
          <p:cNvSpPr>
            <a:spLocks noGrp="1"/>
          </p:cNvSpPr>
          <p:nvPr>
            <p:ph type="body" sz="quarter" idx="41" hasCustomPrompt="1"/>
          </p:nvPr>
        </p:nvSpPr>
        <p:spPr>
          <a:xfrm>
            <a:off x="7404100"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0" name="Text Placeholder 7">
            <a:extLst>
              <a:ext uri="{FF2B5EF4-FFF2-40B4-BE49-F238E27FC236}">
                <a16:creationId xmlns:a16="http://schemas.microsoft.com/office/drawing/2014/main" id="{D8F5B73D-560B-E470-3B25-EAD525666BEB}"/>
              </a:ext>
            </a:extLst>
          </p:cNvPr>
          <p:cNvSpPr>
            <a:spLocks noGrp="1"/>
          </p:cNvSpPr>
          <p:nvPr>
            <p:ph type="body" sz="quarter" idx="42" hasCustomPrompt="1"/>
          </p:nvPr>
        </p:nvSpPr>
        <p:spPr>
          <a:xfrm>
            <a:off x="74040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1" name="Text Placeholder 7">
            <a:extLst>
              <a:ext uri="{FF2B5EF4-FFF2-40B4-BE49-F238E27FC236}">
                <a16:creationId xmlns:a16="http://schemas.microsoft.com/office/drawing/2014/main" id="{1960F0BA-603E-23D9-F49B-C5B4462632DB}"/>
              </a:ext>
            </a:extLst>
          </p:cNvPr>
          <p:cNvSpPr>
            <a:spLocks noGrp="1"/>
          </p:cNvSpPr>
          <p:nvPr>
            <p:ph type="body" sz="quarter" idx="43" hasCustomPrompt="1"/>
          </p:nvPr>
        </p:nvSpPr>
        <p:spPr>
          <a:xfrm>
            <a:off x="7404100"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32" name="Picture Placeholder 2">
            <a:extLst>
              <a:ext uri="{FF2B5EF4-FFF2-40B4-BE49-F238E27FC236}">
                <a16:creationId xmlns:a16="http://schemas.microsoft.com/office/drawing/2014/main" id="{BBA2ABA5-D670-2BB6-7840-47F6198C0D4D}"/>
              </a:ext>
            </a:extLst>
          </p:cNvPr>
          <p:cNvSpPr>
            <a:spLocks noGrp="1"/>
          </p:cNvSpPr>
          <p:nvPr>
            <p:ph type="pic" sz="quarter" idx="44"/>
          </p:nvPr>
        </p:nvSpPr>
        <p:spPr>
          <a:xfrm>
            <a:off x="9766301"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33" name="Text Placeholder 7">
            <a:extLst>
              <a:ext uri="{FF2B5EF4-FFF2-40B4-BE49-F238E27FC236}">
                <a16:creationId xmlns:a16="http://schemas.microsoft.com/office/drawing/2014/main" id="{CBEE0231-5854-76AF-A0C6-70879C2EA774}"/>
              </a:ext>
            </a:extLst>
          </p:cNvPr>
          <p:cNvSpPr>
            <a:spLocks noGrp="1"/>
          </p:cNvSpPr>
          <p:nvPr>
            <p:ph type="body" sz="quarter" idx="45" hasCustomPrompt="1"/>
          </p:nvPr>
        </p:nvSpPr>
        <p:spPr>
          <a:xfrm>
            <a:off x="9766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0376ABB2-52CB-85AB-C186-532F75164A98}"/>
              </a:ext>
            </a:extLst>
          </p:cNvPr>
          <p:cNvSpPr>
            <a:spLocks noGrp="1"/>
          </p:cNvSpPr>
          <p:nvPr>
            <p:ph type="body" sz="quarter" idx="46" hasCustomPrompt="1"/>
          </p:nvPr>
        </p:nvSpPr>
        <p:spPr>
          <a:xfrm>
            <a:off x="9766301"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5" name="Text Placeholder 7">
            <a:extLst>
              <a:ext uri="{FF2B5EF4-FFF2-40B4-BE49-F238E27FC236}">
                <a16:creationId xmlns:a16="http://schemas.microsoft.com/office/drawing/2014/main" id="{63880F57-14E0-B28C-BF79-E4DCF3B7D679}"/>
              </a:ext>
            </a:extLst>
          </p:cNvPr>
          <p:cNvSpPr>
            <a:spLocks noGrp="1"/>
          </p:cNvSpPr>
          <p:nvPr>
            <p:ph type="body" sz="quarter" idx="47" hasCustomPrompt="1"/>
          </p:nvPr>
        </p:nvSpPr>
        <p:spPr>
          <a:xfrm>
            <a:off x="9766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Tree>
    <p:extLst>
      <p:ext uri="{BB962C8B-B14F-4D97-AF65-F5344CB8AC3E}">
        <p14:creationId xmlns:p14="http://schemas.microsoft.com/office/powerpoint/2010/main" val="46937291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 LONG Layout">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3BFE9B15-7828-3FC3-BCF0-23F89A1309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5" name="Rectangle 4">
            <a:extLst>
              <a:ext uri="{FF2B5EF4-FFF2-40B4-BE49-F238E27FC236}">
                <a16:creationId xmlns:a16="http://schemas.microsoft.com/office/drawing/2014/main" id="{CD79F16E-B355-8896-6563-603510529C31}"/>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0" name="Rectangle 19">
            <a:extLst>
              <a:ext uri="{FF2B5EF4-FFF2-40B4-BE49-F238E27FC236}">
                <a16:creationId xmlns:a16="http://schemas.microsoft.com/office/drawing/2014/main" id="{EC5A15EA-E928-94AA-543D-8EA2FF0183F9}"/>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9" name="Rectangle 8">
            <a:extLst>
              <a:ext uri="{FF2B5EF4-FFF2-40B4-BE49-F238E27FC236}">
                <a16:creationId xmlns:a16="http://schemas.microsoft.com/office/drawing/2014/main" id="{83F43A3E-D43D-124C-0C49-E1D720395FC6}"/>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Text Placeholder 4">
            <a:extLst>
              <a:ext uri="{FF2B5EF4-FFF2-40B4-BE49-F238E27FC236}">
                <a16:creationId xmlns:a16="http://schemas.microsoft.com/office/drawing/2014/main" id="{7CD9C284-B78C-1241-4B2A-F563F642D070}"/>
              </a:ext>
            </a:extLst>
          </p:cNvPr>
          <p:cNvSpPr>
            <a:spLocks noGrp="1"/>
          </p:cNvSpPr>
          <p:nvPr>
            <p:ph type="body" sz="quarter" idx="13" hasCustomPrompt="1"/>
          </p:nvPr>
        </p:nvSpPr>
        <p:spPr>
          <a:xfrm>
            <a:off x="2052918" y="4478187"/>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8" name="Text Placeholder 4">
            <a:extLst>
              <a:ext uri="{FF2B5EF4-FFF2-40B4-BE49-F238E27FC236}">
                <a16:creationId xmlns:a16="http://schemas.microsoft.com/office/drawing/2014/main" id="{434FF7EA-90ED-54BC-F712-E8CE0FF23DFE}"/>
              </a:ext>
            </a:extLst>
          </p:cNvPr>
          <p:cNvSpPr>
            <a:spLocks noGrp="1"/>
          </p:cNvSpPr>
          <p:nvPr>
            <p:ph type="body" sz="quarter" idx="14" hasCustomPrompt="1"/>
          </p:nvPr>
        </p:nvSpPr>
        <p:spPr>
          <a:xfrm>
            <a:off x="2052918" y="1902070"/>
            <a:ext cx="8086165" cy="243567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sp>
        <p:nvSpPr>
          <p:cNvPr id="10" name="TextBox 9">
            <a:extLst>
              <a:ext uri="{FF2B5EF4-FFF2-40B4-BE49-F238E27FC236}">
                <a16:creationId xmlns:a16="http://schemas.microsoft.com/office/drawing/2014/main" id="{CD9D91CB-444B-B15F-7D27-F8959442EE8D}"/>
              </a:ext>
            </a:extLst>
          </p:cNvPr>
          <p:cNvSpPr txBox="1"/>
          <p:nvPr userDrawn="1"/>
        </p:nvSpPr>
        <p:spPr>
          <a:xfrm rot="10800000">
            <a:off x="5799204" y="4061509"/>
            <a:ext cx="612668" cy="1564403"/>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3" name="Straight Connector 12">
            <a:extLst>
              <a:ext uri="{FF2B5EF4-FFF2-40B4-BE49-F238E27FC236}">
                <a16:creationId xmlns:a16="http://schemas.microsoft.com/office/drawing/2014/main" id="{0A168394-A768-2D2C-2FE6-DB4613D6BDFB}"/>
              </a:ext>
            </a:extLst>
          </p:cNvPr>
          <p:cNvCxnSpPr>
            <a:cxnSpLocks/>
          </p:cNvCxnSpPr>
          <p:nvPr userDrawn="1"/>
        </p:nvCxnSpPr>
        <p:spPr>
          <a:xfrm>
            <a:off x="2052918"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F7CCAE-8B92-5A79-CBAF-C805450DD64B}"/>
              </a:ext>
            </a:extLst>
          </p:cNvPr>
          <p:cNvCxnSpPr>
            <a:cxnSpLocks/>
          </p:cNvCxnSpPr>
          <p:nvPr userDrawn="1"/>
        </p:nvCxnSpPr>
        <p:spPr>
          <a:xfrm>
            <a:off x="6340779"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F9A1B02-4A67-4CC9-F283-AC371711F42A}"/>
              </a:ext>
            </a:extLst>
          </p:cNvPr>
          <p:cNvGrpSpPr/>
          <p:nvPr userDrawn="1"/>
        </p:nvGrpSpPr>
        <p:grpSpPr>
          <a:xfrm>
            <a:off x="2052918" y="1265603"/>
            <a:ext cx="8086165" cy="1564403"/>
            <a:chOff x="6158753" y="6234204"/>
            <a:chExt cx="24258494" cy="4693206"/>
          </a:xfrm>
        </p:grpSpPr>
        <p:sp>
          <p:nvSpPr>
            <p:cNvPr id="16" name="TextBox 15">
              <a:extLst>
                <a:ext uri="{FF2B5EF4-FFF2-40B4-BE49-F238E27FC236}">
                  <a16:creationId xmlns:a16="http://schemas.microsoft.com/office/drawing/2014/main" id="{DA3E7C50-8DF7-896F-E1BB-D5842FE7F8E9}"/>
                </a:ext>
              </a:extLst>
            </p:cNvPr>
            <p:cNvSpPr txBox="1"/>
            <p:nvPr userDrawn="1"/>
          </p:nvSpPr>
          <p:spPr>
            <a:xfrm>
              <a:off x="17368997" y="6234204"/>
              <a:ext cx="1838004" cy="4693206"/>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7" name="Straight Connector 16">
              <a:extLst>
                <a:ext uri="{FF2B5EF4-FFF2-40B4-BE49-F238E27FC236}">
                  <a16:creationId xmlns:a16="http://schemas.microsoft.com/office/drawing/2014/main" id="{0C4E42D4-651A-0018-08AF-103C03C79F4C}"/>
                </a:ext>
              </a:extLst>
            </p:cNvPr>
            <p:cNvCxnSpPr>
              <a:cxnSpLocks/>
            </p:cNvCxnSpPr>
            <p:nvPr userDrawn="1"/>
          </p:nvCxnSpPr>
          <p:spPr>
            <a:xfrm>
              <a:off x="6158753"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DE2FD7-58D2-230B-D513-D6416CD17B37}"/>
                </a:ext>
              </a:extLst>
            </p:cNvPr>
            <p:cNvCxnSpPr>
              <a:cxnSpLocks/>
            </p:cNvCxnSpPr>
            <p:nvPr userDrawn="1"/>
          </p:nvCxnSpPr>
          <p:spPr>
            <a:xfrm>
              <a:off x="19022336"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821865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 SHORT Layout">
    <p:spTree>
      <p:nvGrpSpPr>
        <p:cNvPr id="1" name=""/>
        <p:cNvGrpSpPr/>
        <p:nvPr/>
      </p:nvGrpSpPr>
      <p:grpSpPr>
        <a:xfrm>
          <a:off x="0" y="0"/>
          <a:ext cx="0" cy="0"/>
          <a:chOff x="0" y="0"/>
          <a:chExt cx="0" cy="0"/>
        </a:xfrm>
      </p:grpSpPr>
      <p:pic>
        <p:nvPicPr>
          <p:cNvPr id="2" name="Picture 1" descr="A green and white background&#10;&#10;Description automatically generated">
            <a:extLst>
              <a:ext uri="{FF2B5EF4-FFF2-40B4-BE49-F238E27FC236}">
                <a16:creationId xmlns:a16="http://schemas.microsoft.com/office/drawing/2014/main" id="{61701B74-047D-F92D-ADA0-7BF31D83E2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6" name="Rectangle 5">
            <a:extLst>
              <a:ext uri="{FF2B5EF4-FFF2-40B4-BE49-F238E27FC236}">
                <a16:creationId xmlns:a16="http://schemas.microsoft.com/office/drawing/2014/main" id="{A85FB945-6B24-57D3-B359-4FC5884B9E2A}"/>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Rectangle 6">
            <a:extLst>
              <a:ext uri="{FF2B5EF4-FFF2-40B4-BE49-F238E27FC236}">
                <a16:creationId xmlns:a16="http://schemas.microsoft.com/office/drawing/2014/main" id="{0E0A1354-6E59-B3D9-5AE9-EFF6955F88F2}"/>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8" name="Rectangle 7">
            <a:extLst>
              <a:ext uri="{FF2B5EF4-FFF2-40B4-BE49-F238E27FC236}">
                <a16:creationId xmlns:a16="http://schemas.microsoft.com/office/drawing/2014/main" id="{F0807B0F-0A81-6159-CB17-9A246F14A280}"/>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5" name="Rectangle 4">
            <a:extLst>
              <a:ext uri="{FF2B5EF4-FFF2-40B4-BE49-F238E27FC236}">
                <a16:creationId xmlns:a16="http://schemas.microsoft.com/office/drawing/2014/main" id="{A4688F64-F571-BC4C-9D1B-F87497A44084}"/>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7" name="Text Placeholder 4">
            <a:extLst>
              <a:ext uri="{FF2B5EF4-FFF2-40B4-BE49-F238E27FC236}">
                <a16:creationId xmlns:a16="http://schemas.microsoft.com/office/drawing/2014/main" id="{79BB071F-1DED-7BC0-205E-742D1CC39ADE}"/>
              </a:ext>
            </a:extLst>
          </p:cNvPr>
          <p:cNvSpPr>
            <a:spLocks noGrp="1"/>
          </p:cNvSpPr>
          <p:nvPr>
            <p:ph type="body" sz="quarter" idx="13" hasCustomPrompt="1"/>
          </p:nvPr>
        </p:nvSpPr>
        <p:spPr>
          <a:xfrm>
            <a:off x="2052918" y="3959443"/>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28" name="Text Placeholder 4">
            <a:extLst>
              <a:ext uri="{FF2B5EF4-FFF2-40B4-BE49-F238E27FC236}">
                <a16:creationId xmlns:a16="http://schemas.microsoft.com/office/drawing/2014/main" id="{652C8912-97F2-5FEC-2170-801AFD44E796}"/>
              </a:ext>
            </a:extLst>
          </p:cNvPr>
          <p:cNvSpPr>
            <a:spLocks noGrp="1"/>
          </p:cNvSpPr>
          <p:nvPr>
            <p:ph type="body" sz="quarter" idx="14" hasCustomPrompt="1"/>
          </p:nvPr>
        </p:nvSpPr>
        <p:spPr>
          <a:xfrm>
            <a:off x="2052918" y="2351184"/>
            <a:ext cx="8086165" cy="146774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grpSp>
        <p:nvGrpSpPr>
          <p:cNvPr id="29" name="Group 28">
            <a:extLst>
              <a:ext uri="{FF2B5EF4-FFF2-40B4-BE49-F238E27FC236}">
                <a16:creationId xmlns:a16="http://schemas.microsoft.com/office/drawing/2014/main" id="{54182597-2C50-3A4E-9225-0ED4ED207042}"/>
              </a:ext>
            </a:extLst>
          </p:cNvPr>
          <p:cNvGrpSpPr/>
          <p:nvPr userDrawn="1"/>
        </p:nvGrpSpPr>
        <p:grpSpPr>
          <a:xfrm>
            <a:off x="2052918" y="1755688"/>
            <a:ext cx="8086165" cy="3398331"/>
            <a:chOff x="6158753" y="6264684"/>
            <a:chExt cx="24258494" cy="10194995"/>
          </a:xfrm>
        </p:grpSpPr>
        <p:grpSp>
          <p:nvGrpSpPr>
            <p:cNvPr id="30" name="Group 29">
              <a:extLst>
                <a:ext uri="{FF2B5EF4-FFF2-40B4-BE49-F238E27FC236}">
                  <a16:creationId xmlns:a16="http://schemas.microsoft.com/office/drawing/2014/main" id="{09B0E8CB-44E4-719C-A5CF-735DA9699441}"/>
                </a:ext>
              </a:extLst>
            </p:cNvPr>
            <p:cNvGrpSpPr/>
            <p:nvPr userDrawn="1"/>
          </p:nvGrpSpPr>
          <p:grpSpPr>
            <a:xfrm>
              <a:off x="17368996" y="6264684"/>
              <a:ext cx="1866618" cy="10194995"/>
              <a:chOff x="17368996" y="5634063"/>
              <a:chExt cx="1866618" cy="10194995"/>
            </a:xfrm>
          </p:grpSpPr>
          <p:sp>
            <p:nvSpPr>
              <p:cNvPr id="39" name="TextBox 38">
                <a:extLst>
                  <a:ext uri="{FF2B5EF4-FFF2-40B4-BE49-F238E27FC236}">
                    <a16:creationId xmlns:a16="http://schemas.microsoft.com/office/drawing/2014/main" id="{31D0B919-1FC7-23E4-68BE-05C833FAB722}"/>
                  </a:ext>
                </a:extLst>
              </p:cNvPr>
              <p:cNvSpPr txBox="1"/>
              <p:nvPr/>
            </p:nvSpPr>
            <p:spPr>
              <a:xfrm>
                <a:off x="17368996" y="5634063"/>
                <a:ext cx="1838007"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sp>
            <p:nvSpPr>
              <p:cNvPr id="40" name="TextBox 39">
                <a:extLst>
                  <a:ext uri="{FF2B5EF4-FFF2-40B4-BE49-F238E27FC236}">
                    <a16:creationId xmlns:a16="http://schemas.microsoft.com/office/drawing/2014/main" id="{4BD82AED-32A6-66BD-FAD0-B98CE3AFC77E}"/>
                  </a:ext>
                </a:extLst>
              </p:cNvPr>
              <p:cNvSpPr txBox="1"/>
              <p:nvPr/>
            </p:nvSpPr>
            <p:spPr>
              <a:xfrm rot="10800000">
                <a:off x="17397610" y="11135848"/>
                <a:ext cx="1838004"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grpSp>
        <p:cxnSp>
          <p:nvCxnSpPr>
            <p:cNvPr id="31" name="Straight Connector 30">
              <a:extLst>
                <a:ext uri="{FF2B5EF4-FFF2-40B4-BE49-F238E27FC236}">
                  <a16:creationId xmlns:a16="http://schemas.microsoft.com/office/drawing/2014/main" id="{191EC44D-F0B4-790F-3089-A3B3D01B77A7}"/>
                </a:ext>
              </a:extLst>
            </p:cNvPr>
            <p:cNvCxnSpPr>
              <a:cxnSpLocks/>
            </p:cNvCxnSpPr>
            <p:nvPr userDrawn="1"/>
          </p:nvCxnSpPr>
          <p:spPr>
            <a:xfrm>
              <a:off x="6158753"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DAC6E7-C5E7-D30C-B66F-007182DE7AC2}"/>
                </a:ext>
              </a:extLst>
            </p:cNvPr>
            <p:cNvCxnSpPr>
              <a:cxnSpLocks/>
            </p:cNvCxnSpPr>
            <p:nvPr userDrawn="1"/>
          </p:nvCxnSpPr>
          <p:spPr>
            <a:xfrm>
              <a:off x="19022336"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77AA061-58A0-8C4F-C050-0B149A72E614}"/>
                </a:ext>
              </a:extLst>
            </p:cNvPr>
            <p:cNvCxnSpPr>
              <a:cxnSpLocks/>
            </p:cNvCxnSpPr>
            <p:nvPr userDrawn="1"/>
          </p:nvCxnSpPr>
          <p:spPr>
            <a:xfrm>
              <a:off x="6158753"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16F238-457C-1E6C-1D73-143F4C3F6160}"/>
                </a:ext>
              </a:extLst>
            </p:cNvPr>
            <p:cNvCxnSpPr>
              <a:cxnSpLocks/>
            </p:cNvCxnSpPr>
            <p:nvPr userDrawn="1"/>
          </p:nvCxnSpPr>
          <p:spPr>
            <a:xfrm>
              <a:off x="19022336"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524924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8" name="Picture 7" descr="A green curved lines with a bright light behind them&#10;&#10;Description automatically generated">
            <a:extLst>
              <a:ext uri="{FF2B5EF4-FFF2-40B4-BE49-F238E27FC236}">
                <a16:creationId xmlns:a16="http://schemas.microsoft.com/office/drawing/2014/main" id="{F807122B-A2F6-379E-64FD-A4985E493A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08" r="51136" b="926"/>
          <a:stretch/>
        </p:blipFill>
        <p:spPr>
          <a:xfrm>
            <a:off x="0" y="0"/>
            <a:ext cx="5716902" cy="6858000"/>
          </a:xfrm>
          <a:prstGeom prst="rect">
            <a:avLst/>
          </a:prstGeom>
        </p:spPr>
      </p:pic>
      <p:sp>
        <p:nvSpPr>
          <p:cNvPr id="3" name="Rectangle 2">
            <a:extLst>
              <a:ext uri="{FF2B5EF4-FFF2-40B4-BE49-F238E27FC236}">
                <a16:creationId xmlns:a16="http://schemas.microsoft.com/office/drawing/2014/main" id="{3EFDB0CE-6D06-5D9D-4F40-64EBE09315DF}"/>
              </a:ext>
            </a:extLst>
          </p:cNvPr>
          <p:cNvSpPr/>
          <p:nvPr userDrawn="1"/>
        </p:nvSpPr>
        <p:spPr>
          <a:xfrm>
            <a:off x="0" y="0"/>
            <a:ext cx="5716902" cy="6858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6" name="Rectangle 5">
            <a:extLst>
              <a:ext uri="{FF2B5EF4-FFF2-40B4-BE49-F238E27FC236}">
                <a16:creationId xmlns:a16="http://schemas.microsoft.com/office/drawing/2014/main" id="{5714B981-6D72-A82B-BB74-685EAD4F2156}"/>
              </a:ext>
            </a:extLst>
          </p:cNvPr>
          <p:cNvSpPr/>
          <p:nvPr userDrawn="1"/>
        </p:nvSpPr>
        <p:spPr>
          <a:xfrm>
            <a:off x="5734873" y="1798320"/>
            <a:ext cx="188976" cy="5059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15708397"/>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4" name="Picture 3" descr="A close-up of green and white&#10;&#10;Description automatically generated">
            <a:extLst>
              <a:ext uri="{FF2B5EF4-FFF2-40B4-BE49-F238E27FC236}">
                <a16:creationId xmlns:a16="http://schemas.microsoft.com/office/drawing/2014/main" id="{F680AE5A-C426-36FD-E875-65C352F89B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986AD3F4-3771-EC4B-882B-5E3EA6379A9B}"/>
              </a:ext>
            </a:extLst>
          </p:cNvPr>
          <p:cNvSpPr>
            <a:spLocks noGrp="1"/>
          </p:cNvSpPr>
          <p:nvPr>
            <p:ph type="body" sz="quarter" idx="13" hasCustomPrompt="1"/>
          </p:nvPr>
        </p:nvSpPr>
        <p:spPr>
          <a:xfrm>
            <a:off x="491289" y="621745"/>
            <a:ext cx="6158896" cy="1981200"/>
          </a:xfrm>
          <a:prstGeom prst="rect">
            <a:avLst/>
          </a:prstGeom>
        </p:spPr>
        <p:txBody>
          <a:bodyPr anchor="b"/>
          <a:lstStyle>
            <a:lvl1pPr marL="0" indent="0" algn="l">
              <a:spcBef>
                <a:spcPts val="0"/>
              </a:spcBef>
              <a:buFontTx/>
              <a:buNone/>
              <a:defRPr lang="en-US" sz="3000" b="1" kern="0" cap="none" baseline="0" dirty="0" smtClean="0">
                <a:solidFill>
                  <a:schemeClr val="bg1"/>
                </a:solidFill>
                <a:latin typeface="NVIDIA Sans" panose="020B0503020203020204" pitchFamily="34" charset="0"/>
                <a:ea typeface="+mj-ea"/>
                <a:cs typeface="NVIDIA Sans" panose="020B0503020203020204" pitchFamily="34" charset="0"/>
              </a:defRPr>
            </a:lvl1pPr>
            <a:lvl2pPr marL="854178" indent="0">
              <a:buFontTx/>
              <a:buNone/>
              <a:defRPr lang="en-US" sz="2666" b="1" kern="0" cap="all" baseline="0" dirty="0" smtClean="0">
                <a:solidFill>
                  <a:schemeClr val="tx1"/>
                </a:solidFill>
                <a:latin typeface="NVIDIA Sans" panose="020B0503020203020204" pitchFamily="34" charset="0"/>
                <a:ea typeface="+mj-ea"/>
                <a:cs typeface="+mj-cs"/>
              </a:defRPr>
            </a:lvl2pPr>
            <a:lvl3pPr marL="1627699" indent="0">
              <a:buFontTx/>
              <a:buNone/>
              <a:defRPr lang="en-US" sz="2666" b="1" kern="0" cap="all" baseline="0" dirty="0" smtClean="0">
                <a:solidFill>
                  <a:schemeClr val="tx1"/>
                </a:solidFill>
                <a:latin typeface="NVIDIA Sans" panose="020B0503020203020204" pitchFamily="34" charset="0"/>
                <a:ea typeface="+mj-ea"/>
                <a:cs typeface="+mj-cs"/>
              </a:defRPr>
            </a:lvl3pPr>
            <a:lvl4pPr marL="2311012" indent="0">
              <a:buFontTx/>
              <a:buNone/>
              <a:defRPr lang="en-US" sz="2666" b="1" kern="0" cap="all" baseline="0" dirty="0" smtClean="0">
                <a:solidFill>
                  <a:schemeClr val="tx1"/>
                </a:solidFill>
                <a:latin typeface="NVIDIA Sans" panose="020B0503020203020204" pitchFamily="34" charset="0"/>
                <a:ea typeface="+mj-ea"/>
                <a:cs typeface="+mj-cs"/>
              </a:defRPr>
            </a:lvl4pPr>
            <a:lvl5pPr marL="2823521" indent="0">
              <a:buFontTx/>
              <a:buNone/>
              <a:defRPr lang="en-US" sz="2666" b="1" kern="0" cap="all" baseline="0" dirty="0">
                <a:solidFill>
                  <a:schemeClr val="tx1"/>
                </a:solidFill>
                <a:latin typeface="NVIDIA Sans" panose="020B0503020203020204" pitchFamily="34" charset="0"/>
                <a:ea typeface="+mj-ea"/>
                <a:cs typeface="+mj-cs"/>
              </a:defRPr>
            </a:lvl5pPr>
          </a:lstStyle>
          <a:p>
            <a:pPr lvl="0"/>
            <a:r>
              <a:rPr lang="en-US" dirty="0"/>
              <a:t>Click To Add Text</a:t>
            </a:r>
          </a:p>
        </p:txBody>
      </p:sp>
      <p:sp>
        <p:nvSpPr>
          <p:cNvPr id="8" name="Rectangle 7">
            <a:extLst>
              <a:ext uri="{FF2B5EF4-FFF2-40B4-BE49-F238E27FC236}">
                <a16:creationId xmlns:a16="http://schemas.microsoft.com/office/drawing/2014/main" id="{991690F0-C869-92D8-B1E3-3151C511786C}"/>
              </a:ext>
            </a:extLst>
          </p:cNvPr>
          <p:cNvSpPr/>
          <p:nvPr userDrawn="1"/>
        </p:nvSpPr>
        <p:spPr>
          <a:xfrm>
            <a:off x="0" y="0"/>
            <a:ext cx="188976" cy="24993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4947159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7030-97D9-4A23-24BF-56935F577B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29D6E-D4C4-D373-6236-A2A204E83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FFFE9-5CE7-A8D2-8A1F-E0DB1C9319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5FF1A6-C413-25C0-6A67-60687896A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BB83C-98E9-22B5-650B-5C084DD8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61A0D2-A6A5-1A68-F182-C179B5396900}"/>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8" name="Footer Placeholder 7">
            <a:extLst>
              <a:ext uri="{FF2B5EF4-FFF2-40B4-BE49-F238E27FC236}">
                <a16:creationId xmlns:a16="http://schemas.microsoft.com/office/drawing/2014/main" id="{6BCD6626-62AB-3526-8ADE-B5DAB55BA3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5D35C8-627B-41F4-227D-8CC9B4A8AF0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811044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mbar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068417-0A49-4E97-BD32-9EE897037421}"/>
              </a:ext>
            </a:extLst>
          </p:cNvPr>
          <p:cNvSpPr/>
          <p:nvPr userDrawn="1"/>
        </p:nvSpPr>
        <p:spPr>
          <a:xfrm>
            <a:off x="0" y="0"/>
            <a:ext cx="12192000" cy="685800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 name="Text Placeholder 4">
            <a:extLst>
              <a:ext uri="{FF2B5EF4-FFF2-40B4-BE49-F238E27FC236}">
                <a16:creationId xmlns:a16="http://schemas.microsoft.com/office/drawing/2014/main" id="{5CE798D4-9140-2EC5-6DC9-6C6A5F5737E4}"/>
              </a:ext>
            </a:extLst>
          </p:cNvPr>
          <p:cNvSpPr>
            <a:spLocks noGrp="1"/>
          </p:cNvSpPr>
          <p:nvPr>
            <p:ph type="body" sz="quarter" idx="10" hasCustomPrompt="1"/>
          </p:nvPr>
        </p:nvSpPr>
        <p:spPr>
          <a:xfrm>
            <a:off x="2544753" y="3590667"/>
            <a:ext cx="7577959" cy="1825395"/>
          </a:xfrm>
          <a:prstGeom prst="rect">
            <a:avLst/>
          </a:prstGeom>
        </p:spPr>
        <p:txBody>
          <a:bodyPr/>
          <a:lstStyle>
            <a:lvl1pPr marL="0" indent="0" algn="l">
              <a:lnSpc>
                <a:spcPct val="90000"/>
              </a:lnSpc>
              <a:spcBef>
                <a:spcPts val="0"/>
              </a:spcBef>
              <a:buFontTx/>
              <a:buNone/>
              <a:defRPr sz="1467" cap="none" baseline="0">
                <a:solidFill>
                  <a:schemeClr val="tx1"/>
                </a:solidFill>
                <a:latin typeface="NVIDIA Sans Medium" panose="020B0603020203020204" pitchFamily="34" charset="0"/>
                <a:cs typeface="NVIDIA Sans Medium" panose="020B06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Edit Text Style</a:t>
            </a:r>
          </a:p>
        </p:txBody>
      </p:sp>
      <p:sp>
        <p:nvSpPr>
          <p:cNvPr id="10" name="Title 1">
            <a:extLst>
              <a:ext uri="{FF2B5EF4-FFF2-40B4-BE49-F238E27FC236}">
                <a16:creationId xmlns:a16="http://schemas.microsoft.com/office/drawing/2014/main" id="{9FAAD9D4-FB4F-9DA0-9C5E-7AD5B9D1B73A}"/>
              </a:ext>
            </a:extLst>
          </p:cNvPr>
          <p:cNvSpPr>
            <a:spLocks noGrp="1"/>
          </p:cNvSpPr>
          <p:nvPr>
            <p:ph type="title" hasCustomPrompt="1"/>
          </p:nvPr>
        </p:nvSpPr>
        <p:spPr>
          <a:xfrm>
            <a:off x="2544754" y="3008254"/>
            <a:ext cx="7577959" cy="584755"/>
          </a:xfrm>
          <a:prstGeom prst="rect">
            <a:avLst/>
          </a:prstGeom>
        </p:spPr>
        <p:txBody>
          <a:bodyPr/>
          <a:lstStyle>
            <a:lvl1pPr algn="l">
              <a:defRPr sz="4000" b="0" cap="none">
                <a:solidFill>
                  <a:schemeClr val="tx1"/>
                </a:solidFill>
                <a:latin typeface="NVIDIA Sans Light" panose="020B0303020203020204" pitchFamily="34" charset="0"/>
                <a:cs typeface="NVIDIA Sans Light" panose="020B0303020203020204" pitchFamily="34" charset="0"/>
              </a:defRPr>
            </a:lvl1pPr>
          </a:lstStyle>
          <a:p>
            <a:r>
              <a:rPr lang="en-US" dirty="0"/>
              <a:t>Click to add text</a:t>
            </a:r>
          </a:p>
        </p:txBody>
      </p:sp>
      <p:pic>
        <p:nvPicPr>
          <p:cNvPr id="11" name="Picture 10" descr="A close up of a logo&#10;&#10;Description automatically generated">
            <a:extLst>
              <a:ext uri="{FF2B5EF4-FFF2-40B4-BE49-F238E27FC236}">
                <a16:creationId xmlns:a16="http://schemas.microsoft.com/office/drawing/2014/main" id="{71DC9D6B-A1D3-6E9D-3F5B-25ABC3B87F48}"/>
              </a:ext>
            </a:extLst>
          </p:cNvPr>
          <p:cNvPicPr>
            <a:picLocks noChangeAspect="1"/>
          </p:cNvPicPr>
          <p:nvPr userDrawn="1"/>
        </p:nvPicPr>
        <p:blipFill>
          <a:blip r:embed="rId2"/>
          <a:stretch>
            <a:fillRect/>
          </a:stretch>
        </p:blipFill>
        <p:spPr>
          <a:xfrm>
            <a:off x="2397714" y="2082682"/>
            <a:ext cx="785753" cy="785752"/>
          </a:xfrm>
          <a:prstGeom prst="rect">
            <a:avLst/>
          </a:prstGeom>
        </p:spPr>
      </p:pic>
    </p:spTree>
    <p:extLst>
      <p:ext uri="{BB962C8B-B14F-4D97-AF65-F5344CB8AC3E}">
        <p14:creationId xmlns:p14="http://schemas.microsoft.com/office/powerpoint/2010/main" val="9861136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5" name="Picture 4" descr="A green and white background&#10;&#10;Description automatically generated">
            <a:extLst>
              <a:ext uri="{FF2B5EF4-FFF2-40B4-BE49-F238E27FC236}">
                <a16:creationId xmlns:a16="http://schemas.microsoft.com/office/drawing/2014/main" id="{59444DC2-EE0C-D166-FB2A-0933A4B04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9BB9031F-8728-8968-10CA-E5BDE38FC7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Tree>
    <p:extLst>
      <p:ext uri="{BB962C8B-B14F-4D97-AF65-F5344CB8AC3E}">
        <p14:creationId xmlns:p14="http://schemas.microsoft.com/office/powerpoint/2010/main" val="78110428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553720" y="579121"/>
            <a:ext cx="11084560" cy="656590"/>
          </a:xfrm>
        </p:spPr>
        <p:txBody>
          <a:bodyPr/>
          <a:lstStyle>
            <a:lvl1pPr algn="ct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7"/>
            <a:ext cx="11054080" cy="4104175"/>
          </a:xfrm>
        </p:spPr>
        <p:txBody>
          <a:bodyPr/>
          <a:lstStyle>
            <a:lvl1pPr marL="0" indent="0">
              <a:buClr>
                <a:schemeClr val="bg2"/>
              </a:buClr>
              <a:buSzPct val="100000"/>
              <a:buFontTx/>
              <a:buNone/>
              <a:defRPr sz="1600">
                <a:solidFill>
                  <a:schemeClr val="accent4"/>
                </a:solidFill>
              </a:defRPr>
            </a:lvl1pPr>
            <a:lvl2pPr marL="634949" indent="0">
              <a:buClr>
                <a:schemeClr val="bg2"/>
              </a:buClr>
              <a:buSzPct val="100000"/>
              <a:buFontTx/>
              <a:buNone/>
              <a:defRPr sz="1333">
                <a:solidFill>
                  <a:schemeClr val="accent4"/>
                </a:solidFill>
              </a:defRPr>
            </a:lvl2pPr>
            <a:lvl3pPr marL="1209931" indent="0">
              <a:buClr>
                <a:schemeClr val="bg2"/>
              </a:buClr>
              <a:buSzPct val="100000"/>
              <a:buFontTx/>
              <a:buNone/>
              <a:defRPr sz="1200">
                <a:solidFill>
                  <a:schemeClr val="accent4"/>
                </a:solidFill>
              </a:defRPr>
            </a:lvl3pPr>
            <a:lvl4pPr marL="1971870" indent="-253980">
              <a:buClr>
                <a:schemeClr val="bg2"/>
              </a:buClr>
              <a:buFont typeface="Wingdings" panose="05000000000000000000" pitchFamily="2" charset="2"/>
              <a:buChar char="§"/>
              <a:defRPr sz="2000">
                <a:solidFill>
                  <a:schemeClr val="tx1"/>
                </a:solidFill>
              </a:defRPr>
            </a:lvl4pPr>
            <a:lvl5pPr marL="2352839" indent="-25398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209041"/>
            <a:ext cx="11084560" cy="583848"/>
          </a:xfrm>
        </p:spPr>
        <p:txBody>
          <a:bodyPr/>
          <a:lstStyle>
            <a:lvl1pPr marL="0" indent="0" algn="ctr">
              <a:buFontTx/>
              <a:buNone/>
              <a:defRPr sz="2000" b="0">
                <a:solidFill>
                  <a:schemeClr val="tx2"/>
                </a:solidFill>
                <a:latin typeface="Trebuchet MS" panose="020B0603020202020204" pitchFamily="34" charset="0"/>
              </a:defRPr>
            </a:lvl1pPr>
            <a:lvl2pPr marL="634949" indent="0" algn="ctr">
              <a:buFontTx/>
              <a:buNone/>
              <a:defRPr sz="3111">
                <a:solidFill>
                  <a:schemeClr val="tx2"/>
                </a:solidFill>
                <a:latin typeface="Trebuchet MS" panose="020B0603020202020204" pitchFamily="34" charset="0"/>
              </a:defRPr>
            </a:lvl2pPr>
            <a:lvl3pPr marL="1209931" indent="0" algn="ctr">
              <a:buFontTx/>
              <a:buNone/>
              <a:defRPr sz="3111">
                <a:solidFill>
                  <a:schemeClr val="tx2"/>
                </a:solidFill>
                <a:latin typeface="Trebuchet MS" panose="020B0603020202020204" pitchFamily="34" charset="0"/>
              </a:defRPr>
            </a:lvl3pPr>
            <a:lvl4pPr marL="1717890" indent="0" algn="ctr">
              <a:buFontTx/>
              <a:buNone/>
              <a:defRPr sz="3111">
                <a:solidFill>
                  <a:schemeClr val="tx2"/>
                </a:solidFill>
                <a:latin typeface="Trebuchet MS" panose="020B0603020202020204" pitchFamily="34" charset="0"/>
              </a:defRPr>
            </a:lvl4pPr>
            <a:lvl5pPr marL="2098860"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018D8CF8-E6F1-4C71-A0F0-EB56510727F2}"/>
              </a:ext>
            </a:extLst>
          </p:cNvPr>
          <p:cNvSpPr/>
          <p:nvPr userDrawn="1"/>
        </p:nvSpPr>
        <p:spPr>
          <a:xfrm>
            <a:off x="10964549" y="6477645"/>
            <a:ext cx="1227452" cy="3803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197529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1F1F-94A0-FBAA-76E2-89527A08A3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A65678-1763-E022-EDCA-8B93CAA9044D}"/>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4" name="Footer Placeholder 3">
            <a:extLst>
              <a:ext uri="{FF2B5EF4-FFF2-40B4-BE49-F238E27FC236}">
                <a16:creationId xmlns:a16="http://schemas.microsoft.com/office/drawing/2014/main" id="{D3D3CE02-B812-A568-CE72-69AC1204C1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471316-0337-64B9-E8AD-6B310F3DA70E}"/>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00780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3D0FD-6B0E-E742-C440-0E35677D2ED0}"/>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3" name="Footer Placeholder 2">
            <a:extLst>
              <a:ext uri="{FF2B5EF4-FFF2-40B4-BE49-F238E27FC236}">
                <a16:creationId xmlns:a16="http://schemas.microsoft.com/office/drawing/2014/main" id="{FBD54EAE-FB1D-03E1-F683-2188206E8E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C4E890-3A5F-5C4C-4E59-CE7800D642D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28869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0A32-2357-6379-B3D6-AD0637498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E4BB9A-7706-9F0B-7062-1EC6A05FD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3A887-9DE1-3D33-5732-0641FBF40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68142-42C4-8C98-723F-CD6B850B86B8}"/>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6" name="Footer Placeholder 5">
            <a:extLst>
              <a:ext uri="{FF2B5EF4-FFF2-40B4-BE49-F238E27FC236}">
                <a16:creationId xmlns:a16="http://schemas.microsoft.com/office/drawing/2014/main" id="{0AA4AEC4-7305-6AB1-5981-94B5F635D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F52B8-C4A3-6497-7524-C61D9B4129E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80962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89CD-9FDD-F7B6-A62E-C683747C5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631810-83F4-4971-67FD-104E4CA55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63352D-A1A1-414A-3298-0B8460EE0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C7860-8064-FB1F-8C84-72229F8D1E0D}"/>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6" name="Footer Placeholder 5">
            <a:extLst>
              <a:ext uri="{FF2B5EF4-FFF2-40B4-BE49-F238E27FC236}">
                <a16:creationId xmlns:a16="http://schemas.microsoft.com/office/drawing/2014/main" id="{B99D233C-B2FC-45F9-D56E-36180E0B1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56A88-B5BF-6E0A-0360-41B6941BF658}"/>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64096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image" Target="../media/image1.png"/><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5CF89-4833-5033-95B0-C02720AC2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023FD0-24D2-4A71-A1FC-9B304C028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04727-17DA-F2C6-38D0-3963B47C3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7953D9-2557-2445-9A3D-2952E9A21483}" type="datetimeFigureOut">
              <a:rPr lang="en-US" smtClean="0"/>
              <a:t>7/1/24</a:t>
            </a:fld>
            <a:endParaRPr lang="en-US"/>
          </a:p>
        </p:txBody>
      </p:sp>
      <p:sp>
        <p:nvSpPr>
          <p:cNvPr id="5" name="Footer Placeholder 4">
            <a:extLst>
              <a:ext uri="{FF2B5EF4-FFF2-40B4-BE49-F238E27FC236}">
                <a16:creationId xmlns:a16="http://schemas.microsoft.com/office/drawing/2014/main" id="{E6D66EBB-88BC-E93C-0006-A350161EA0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A1EAC7-5B96-6BEA-8E9E-7BE6C2F6D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B950B8-0B36-3243-B55B-E7C52E5B812A}" type="slidenum">
              <a:rPr lang="en-US" smtClean="0"/>
              <a:t>‹#›</a:t>
            </a:fld>
            <a:endParaRPr lang="en-US"/>
          </a:p>
        </p:txBody>
      </p:sp>
    </p:spTree>
    <p:extLst>
      <p:ext uri="{BB962C8B-B14F-4D97-AF65-F5344CB8AC3E}">
        <p14:creationId xmlns:p14="http://schemas.microsoft.com/office/powerpoint/2010/main" val="2768256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0"/>
            <a:ext cx="10515600" cy="838200"/>
          </a:xfrm>
          <a:prstGeom prst="rect">
            <a:avLst/>
          </a:prstGeom>
        </p:spPr>
        <p:txBody>
          <a:bodyPr vert="horz" lIns="91440" tIns="45720" rIns="91440" bIns="45720" rtlCol="0" anchor="b">
            <a:normAutofit/>
          </a:bodyPr>
          <a:lstStyle/>
          <a:p>
            <a:r>
              <a:rPr lang="en-US" dirty="0"/>
              <a:t>Click To Add Title</a:t>
            </a:r>
          </a:p>
        </p:txBody>
      </p:sp>
      <p:grpSp>
        <p:nvGrpSpPr>
          <p:cNvPr id="8" name="Group 7">
            <a:extLst>
              <a:ext uri="{FF2B5EF4-FFF2-40B4-BE49-F238E27FC236}">
                <a16:creationId xmlns:a16="http://schemas.microsoft.com/office/drawing/2014/main" id="{71DA1210-4468-5B83-C91A-BBA62AF1227D}"/>
              </a:ext>
            </a:extLst>
          </p:cNvPr>
          <p:cNvGrpSpPr/>
          <p:nvPr userDrawn="1"/>
        </p:nvGrpSpPr>
        <p:grpSpPr>
          <a:xfrm>
            <a:off x="11353800" y="6501472"/>
            <a:ext cx="838200" cy="357594"/>
            <a:chOff x="34061399" y="19504414"/>
            <a:chExt cx="2514601" cy="1072783"/>
          </a:xfrm>
        </p:grpSpPr>
        <p:sp>
          <p:nvSpPr>
            <p:cNvPr id="5" name="Rectangle 4">
              <a:extLst>
                <a:ext uri="{FF2B5EF4-FFF2-40B4-BE49-F238E27FC236}">
                  <a16:creationId xmlns:a16="http://schemas.microsoft.com/office/drawing/2014/main" id="{B76547AF-589A-45F3-BD57-EACA3BF60CFD}"/>
                </a:ext>
              </a:extLst>
            </p:cNvPr>
            <p:cNvSpPr/>
            <p:nvPr userDrawn="1"/>
          </p:nvSpPr>
          <p:spPr>
            <a:xfrm>
              <a:off x="36420552" y="19687526"/>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9" name="Picture 8" descr="A picture containing shape&#10;&#10;Description automatically generated">
              <a:extLst>
                <a:ext uri="{FF2B5EF4-FFF2-40B4-BE49-F238E27FC236}">
                  <a16:creationId xmlns:a16="http://schemas.microsoft.com/office/drawing/2014/main" id="{0F64E9CA-B4B2-365B-092F-3051F7475EA8}"/>
                </a:ext>
              </a:extLst>
            </p:cNvPr>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34061399" y="19504414"/>
              <a:ext cx="2003438" cy="690238"/>
            </a:xfrm>
            <a:prstGeom prst="rect">
              <a:avLst/>
            </a:prstGeom>
          </p:spPr>
        </p:pic>
      </p:grpSp>
    </p:spTree>
    <p:extLst>
      <p:ext uri="{BB962C8B-B14F-4D97-AF65-F5344CB8AC3E}">
        <p14:creationId xmlns:p14="http://schemas.microsoft.com/office/powerpoint/2010/main" val="2341689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txStyles>
    <p:titleStyle>
      <a:lvl1pPr algn="ctr" defTabSz="914309" rtl="0" eaLnBrk="1" latinLnBrk="0" hangingPunct="1">
        <a:lnSpc>
          <a:spcPct val="90000"/>
        </a:lnSpc>
        <a:spcBef>
          <a:spcPct val="0"/>
        </a:spcBef>
        <a:buNone/>
        <a:defRPr sz="2400" b="1" kern="1200" cap="none" baseline="0">
          <a:solidFill>
            <a:schemeClr val="bg1"/>
          </a:solidFill>
          <a:latin typeface="NVIDIA Sans" panose="020B0503020203020204" pitchFamily="34" charset="0"/>
          <a:ea typeface="+mj-ea"/>
          <a:cs typeface="NVIDIA Sans" panose="020B0503020203020204" pitchFamily="34" charset="0"/>
        </a:defRPr>
      </a:lvl1pPr>
    </p:titleStyle>
    <p:bodyStyle>
      <a:lvl1pPr marL="228577" indent="-228577" algn="l" defTabSz="914309" rtl="0" eaLnBrk="1" latinLnBrk="0" hangingPunct="1">
        <a:lnSpc>
          <a:spcPct val="90000"/>
        </a:lnSpc>
        <a:spcBef>
          <a:spcPts val="1000"/>
        </a:spcBef>
        <a:buFont typeface="NVIDIA Sans" panose="020B0503020203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NVIDIA Sans" panose="020B0503020203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NVIDIA Sans" panose="020B0503020203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8A4E-B155-CBCB-8E6F-350D688CBA9E}"/>
              </a:ext>
            </a:extLst>
          </p:cNvPr>
          <p:cNvSpPr>
            <a:spLocks noGrp="1"/>
          </p:cNvSpPr>
          <p:nvPr>
            <p:ph type="ctrTitle"/>
          </p:nvPr>
        </p:nvSpPr>
        <p:spPr/>
        <p:txBody>
          <a:bodyPr/>
          <a:lstStyle/>
          <a:p>
            <a:r>
              <a:rPr lang="en-US" dirty="0" err="1"/>
              <a:t>Netdev</a:t>
            </a:r>
            <a:r>
              <a:rPr lang="en-US"/>
              <a:t> conference 0x18</a:t>
            </a:r>
          </a:p>
        </p:txBody>
      </p:sp>
      <p:sp>
        <p:nvSpPr>
          <p:cNvPr id="3" name="Subtitle 2">
            <a:extLst>
              <a:ext uri="{FF2B5EF4-FFF2-40B4-BE49-F238E27FC236}">
                <a16:creationId xmlns:a16="http://schemas.microsoft.com/office/drawing/2014/main" id="{192313A5-2B9C-5A83-3DB4-452F0DB7A26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937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89E44BC-B77A-7C91-19EC-95C2A48B3E51}"/>
              </a:ext>
            </a:extLst>
          </p:cNvPr>
          <p:cNvSpPr/>
          <p:nvPr/>
        </p:nvSpPr>
        <p:spPr>
          <a:xfrm>
            <a:off x="5787655" y="3743162"/>
            <a:ext cx="2849717" cy="1889233"/>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7A2C3E-1F0C-4A50-D3CC-17EEC621C19F}"/>
              </a:ext>
            </a:extLst>
          </p:cNvPr>
          <p:cNvSpPr/>
          <p:nvPr/>
        </p:nvSpPr>
        <p:spPr>
          <a:xfrm>
            <a:off x="3150973" y="3945486"/>
            <a:ext cx="2397211" cy="1889233"/>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FCED59A4-2AF4-6159-C09C-9137FCA1EA61}"/>
              </a:ext>
            </a:extLst>
          </p:cNvPr>
          <p:cNvSpPr/>
          <p:nvPr/>
        </p:nvSpPr>
        <p:spPr>
          <a:xfrm>
            <a:off x="3468418" y="4446041"/>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switchdev</a:t>
            </a:r>
            <a:endParaRPr lang="en-US" dirty="0"/>
          </a:p>
        </p:txBody>
      </p:sp>
      <p:sp>
        <p:nvSpPr>
          <p:cNvPr id="6" name="Rounded Rectangle 5">
            <a:extLst>
              <a:ext uri="{FF2B5EF4-FFF2-40B4-BE49-F238E27FC236}">
                <a16:creationId xmlns:a16="http://schemas.microsoft.com/office/drawing/2014/main" id="{A93F171A-9E89-8481-8C6C-AA9F88BF5F37}"/>
              </a:ext>
            </a:extLst>
          </p:cNvPr>
          <p:cNvSpPr/>
          <p:nvPr/>
        </p:nvSpPr>
        <p:spPr>
          <a:xfrm>
            <a:off x="3970287" y="5276358"/>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3468418" y="415963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4537846" y="4154379"/>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9" name="Rounded Rectangle 8">
            <a:extLst>
              <a:ext uri="{FF2B5EF4-FFF2-40B4-BE49-F238E27FC236}">
                <a16:creationId xmlns:a16="http://schemas.microsoft.com/office/drawing/2014/main" id="{F4CE8F7A-3F3B-1FFE-8E4F-314B4FD7121F}"/>
              </a:ext>
            </a:extLst>
          </p:cNvPr>
          <p:cNvSpPr/>
          <p:nvPr/>
        </p:nvSpPr>
        <p:spPr>
          <a:xfrm>
            <a:off x="5896344" y="4237148"/>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OVS / Linux Bridge</a:t>
            </a:r>
          </a:p>
        </p:txBody>
      </p:sp>
      <p:sp>
        <p:nvSpPr>
          <p:cNvPr id="10" name="Rounded Rectangle 9">
            <a:extLst>
              <a:ext uri="{FF2B5EF4-FFF2-40B4-BE49-F238E27FC236}">
                <a16:creationId xmlns:a16="http://schemas.microsoft.com/office/drawing/2014/main" id="{D91DC31B-EB00-3408-64C5-A08F579FE36E}"/>
              </a:ext>
            </a:extLst>
          </p:cNvPr>
          <p:cNvSpPr/>
          <p:nvPr/>
        </p:nvSpPr>
        <p:spPr>
          <a:xfrm>
            <a:off x="7678703" y="4500223"/>
            <a:ext cx="835572" cy="4177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 </a:t>
            </a:r>
            <a:r>
              <a:rPr lang="en-US" sz="1400" dirty="0" err="1"/>
              <a:t>repr</a:t>
            </a:r>
            <a:endParaRPr lang="en-US" sz="1400" dirty="0"/>
          </a:p>
        </p:txBody>
      </p:sp>
      <p:sp>
        <p:nvSpPr>
          <p:cNvPr id="11" name="Rounded Rectangle 10">
            <a:extLst>
              <a:ext uri="{FF2B5EF4-FFF2-40B4-BE49-F238E27FC236}">
                <a16:creationId xmlns:a16="http://schemas.microsoft.com/office/drawing/2014/main" id="{D8C13A7E-AD03-6D5C-BD86-735E5225706D}"/>
              </a:ext>
            </a:extLst>
          </p:cNvPr>
          <p:cNvSpPr/>
          <p:nvPr/>
        </p:nvSpPr>
        <p:spPr>
          <a:xfrm>
            <a:off x="5896344" y="3950742"/>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12" name="Rounded Rectangle 11">
            <a:extLst>
              <a:ext uri="{FF2B5EF4-FFF2-40B4-BE49-F238E27FC236}">
                <a16:creationId xmlns:a16="http://schemas.microsoft.com/office/drawing/2014/main" id="{3D4A5475-B20B-4B0A-3264-75B21E926C34}"/>
              </a:ext>
            </a:extLst>
          </p:cNvPr>
          <p:cNvSpPr/>
          <p:nvPr/>
        </p:nvSpPr>
        <p:spPr>
          <a:xfrm>
            <a:off x="6965772" y="3945486"/>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4712617" y="277227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14" name="Rounded Rectangle 13">
            <a:extLst>
              <a:ext uri="{FF2B5EF4-FFF2-40B4-BE49-F238E27FC236}">
                <a16:creationId xmlns:a16="http://schemas.microsoft.com/office/drawing/2014/main" id="{30CF6CEE-47AF-F165-2A90-28511E99A420}"/>
              </a:ext>
            </a:extLst>
          </p:cNvPr>
          <p:cNvSpPr/>
          <p:nvPr/>
        </p:nvSpPr>
        <p:spPr>
          <a:xfrm>
            <a:off x="5813578" y="277227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5" name="Rounded Rectangle 14">
            <a:extLst>
              <a:ext uri="{FF2B5EF4-FFF2-40B4-BE49-F238E27FC236}">
                <a16:creationId xmlns:a16="http://schemas.microsoft.com/office/drawing/2014/main" id="{C213DFA3-8113-B454-271D-99E1414F4237}"/>
              </a:ext>
            </a:extLst>
          </p:cNvPr>
          <p:cNvSpPr/>
          <p:nvPr/>
        </p:nvSpPr>
        <p:spPr>
          <a:xfrm>
            <a:off x="4586493" y="1801378"/>
            <a:ext cx="945930"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VM/Container</a:t>
            </a:r>
          </a:p>
        </p:txBody>
      </p:sp>
      <p:sp>
        <p:nvSpPr>
          <p:cNvPr id="17" name="Rounded Rectangle 16">
            <a:extLst>
              <a:ext uri="{FF2B5EF4-FFF2-40B4-BE49-F238E27FC236}">
                <a16:creationId xmlns:a16="http://schemas.microsoft.com/office/drawing/2014/main" id="{16C87CD5-ED9C-D600-A7D1-73F953E2FC3C}"/>
              </a:ext>
            </a:extLst>
          </p:cNvPr>
          <p:cNvSpPr/>
          <p:nvPr/>
        </p:nvSpPr>
        <p:spPr>
          <a:xfrm>
            <a:off x="5667746" y="1801378"/>
            <a:ext cx="945930"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VM/Container</a:t>
            </a:r>
          </a:p>
        </p:txBody>
      </p:sp>
      <p:cxnSp>
        <p:nvCxnSpPr>
          <p:cNvPr id="19" name="Straight Connector 18">
            <a:extLst>
              <a:ext uri="{FF2B5EF4-FFF2-40B4-BE49-F238E27FC236}">
                <a16:creationId xmlns:a16="http://schemas.microsoft.com/office/drawing/2014/main" id="{3AAAD41C-ADED-7257-0486-651BA21CFD75}"/>
              </a:ext>
            </a:extLst>
          </p:cNvPr>
          <p:cNvCxnSpPr>
            <a:stCxn id="7" idx="0"/>
            <a:endCxn id="13" idx="2"/>
          </p:cNvCxnSpPr>
          <p:nvPr/>
        </p:nvCxnSpPr>
        <p:spPr>
          <a:xfrm flipV="1">
            <a:off x="3827084" y="3063932"/>
            <a:ext cx="1244199" cy="1095703"/>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1A0FAEB-005E-5D3C-90AE-C38214DE4BB7}"/>
              </a:ext>
            </a:extLst>
          </p:cNvPr>
          <p:cNvCxnSpPr>
            <a:cxnSpLocks/>
            <a:stCxn id="12" idx="0"/>
            <a:endCxn id="14" idx="2"/>
          </p:cNvCxnSpPr>
          <p:nvPr/>
        </p:nvCxnSpPr>
        <p:spPr>
          <a:xfrm flipH="1" flipV="1">
            <a:off x="6172244" y="3063932"/>
            <a:ext cx="1152194" cy="881554"/>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7223666-EBF8-F8D0-FF40-3648CBA0F63A}"/>
              </a:ext>
            </a:extLst>
          </p:cNvPr>
          <p:cNvCxnSpPr>
            <a:cxnSpLocks/>
            <a:endCxn id="28" idx="2"/>
          </p:cNvCxnSpPr>
          <p:nvPr/>
        </p:nvCxnSpPr>
        <p:spPr>
          <a:xfrm flipV="1">
            <a:off x="6782269" y="5353871"/>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Rounded Rectangle 27">
            <a:extLst>
              <a:ext uri="{FF2B5EF4-FFF2-40B4-BE49-F238E27FC236}">
                <a16:creationId xmlns:a16="http://schemas.microsoft.com/office/drawing/2014/main" id="{3B10B41D-AE49-35C6-0629-15CF019DD9C4}"/>
              </a:ext>
            </a:extLst>
          </p:cNvPr>
          <p:cNvSpPr/>
          <p:nvPr/>
        </p:nvSpPr>
        <p:spPr>
          <a:xfrm>
            <a:off x="6423603" y="5062209"/>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a:t>
            </a:r>
          </a:p>
        </p:txBody>
      </p: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4298730" y="5568020"/>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72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4B9F686-A756-06E5-BDC0-453DDF783D92}"/>
              </a:ext>
            </a:extLst>
          </p:cNvPr>
          <p:cNvSpPr/>
          <p:nvPr/>
        </p:nvSpPr>
        <p:spPr>
          <a:xfrm>
            <a:off x="5950767" y="2714333"/>
            <a:ext cx="3109285" cy="3040181"/>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27AF0C-9891-0B35-9B75-A2F7135EBEA1}"/>
              </a:ext>
            </a:extLst>
          </p:cNvPr>
          <p:cNvSpPr/>
          <p:nvPr/>
        </p:nvSpPr>
        <p:spPr>
          <a:xfrm>
            <a:off x="3161907" y="1826303"/>
            <a:ext cx="2546914" cy="1618560"/>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7A2C3E-1F0C-4A50-D3CC-17EEC621C19F}"/>
              </a:ext>
            </a:extLst>
          </p:cNvPr>
          <p:cNvSpPr/>
          <p:nvPr/>
        </p:nvSpPr>
        <p:spPr>
          <a:xfrm>
            <a:off x="3225113" y="388370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FCED59A4-2AF4-6159-C09C-9137FCA1EA61}"/>
              </a:ext>
            </a:extLst>
          </p:cNvPr>
          <p:cNvSpPr/>
          <p:nvPr/>
        </p:nvSpPr>
        <p:spPr>
          <a:xfrm>
            <a:off x="3542558" y="438425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switchdev</a:t>
            </a:r>
            <a:endParaRPr lang="en-US" sz="1600" dirty="0"/>
          </a:p>
        </p:txBody>
      </p:sp>
      <p:sp>
        <p:nvSpPr>
          <p:cNvPr id="6" name="Rounded Rectangle 5">
            <a:extLst>
              <a:ext uri="{FF2B5EF4-FFF2-40B4-BE49-F238E27FC236}">
                <a16:creationId xmlns:a16="http://schemas.microsoft.com/office/drawing/2014/main" id="{A93F171A-9E89-8481-8C6C-AA9F88BF5F37}"/>
              </a:ext>
            </a:extLst>
          </p:cNvPr>
          <p:cNvSpPr/>
          <p:nvPr/>
        </p:nvSpPr>
        <p:spPr>
          <a:xfrm>
            <a:off x="4044427" y="521457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3542558" y="409785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4611986" y="409259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3553064"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14" name="Rounded Rectangle 13">
            <a:extLst>
              <a:ext uri="{FF2B5EF4-FFF2-40B4-BE49-F238E27FC236}">
                <a16:creationId xmlns:a16="http://schemas.microsoft.com/office/drawing/2014/main" id="{30CF6CEE-47AF-F165-2A90-28511E99A420}"/>
              </a:ext>
            </a:extLst>
          </p:cNvPr>
          <p:cNvSpPr/>
          <p:nvPr/>
        </p:nvSpPr>
        <p:spPr>
          <a:xfrm>
            <a:off x="4629311"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5" name="Rounded Rectangle 14">
            <a:extLst>
              <a:ext uri="{FF2B5EF4-FFF2-40B4-BE49-F238E27FC236}">
                <a16:creationId xmlns:a16="http://schemas.microsoft.com/office/drawing/2014/main" id="{C213DFA3-8113-B454-271D-99E1414F4237}"/>
              </a:ext>
            </a:extLst>
          </p:cNvPr>
          <p:cNvSpPr/>
          <p:nvPr/>
        </p:nvSpPr>
        <p:spPr>
          <a:xfrm>
            <a:off x="3274541" y="1922471"/>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VM1/ Container</a:t>
            </a:r>
          </a:p>
        </p:txBody>
      </p:sp>
      <p:cxnSp>
        <p:nvCxnSpPr>
          <p:cNvPr id="19" name="Straight Connector 18">
            <a:extLst>
              <a:ext uri="{FF2B5EF4-FFF2-40B4-BE49-F238E27FC236}">
                <a16:creationId xmlns:a16="http://schemas.microsoft.com/office/drawing/2014/main" id="{3AAAD41C-ADED-7257-0486-651BA21CFD75}"/>
              </a:ext>
            </a:extLst>
          </p:cNvPr>
          <p:cNvCxnSpPr>
            <a:stCxn id="7" idx="0"/>
            <a:endCxn id="13" idx="2"/>
          </p:cNvCxnSpPr>
          <p:nvPr/>
        </p:nvCxnSpPr>
        <p:spPr>
          <a:xfrm flipV="1">
            <a:off x="3901224" y="3185025"/>
            <a:ext cx="10506" cy="912826"/>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4372870" y="550623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18834F3-413C-62B1-FB5B-3757EC44C060}"/>
              </a:ext>
            </a:extLst>
          </p:cNvPr>
          <p:cNvCxnSpPr>
            <a:cxnSpLocks/>
            <a:stCxn id="8" idx="0"/>
            <a:endCxn id="14" idx="2"/>
          </p:cNvCxnSpPr>
          <p:nvPr/>
        </p:nvCxnSpPr>
        <p:spPr>
          <a:xfrm flipV="1">
            <a:off x="4970652" y="3185025"/>
            <a:ext cx="17325" cy="90757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81A3C4DF-ABA0-DD59-C471-37FB40C3FDE3}"/>
              </a:ext>
            </a:extLst>
          </p:cNvPr>
          <p:cNvSpPr/>
          <p:nvPr/>
        </p:nvSpPr>
        <p:spPr>
          <a:xfrm>
            <a:off x="4474567" y="1911773"/>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VM2/ Container</a:t>
            </a:r>
          </a:p>
        </p:txBody>
      </p:sp>
      <p:sp>
        <p:nvSpPr>
          <p:cNvPr id="23" name="TextBox 22">
            <a:extLst>
              <a:ext uri="{FF2B5EF4-FFF2-40B4-BE49-F238E27FC236}">
                <a16:creationId xmlns:a16="http://schemas.microsoft.com/office/drawing/2014/main" id="{7C1CAE90-8E34-0ECF-D2BF-1242B673F955}"/>
              </a:ext>
            </a:extLst>
          </p:cNvPr>
          <p:cNvSpPr txBox="1"/>
          <p:nvPr/>
        </p:nvSpPr>
        <p:spPr>
          <a:xfrm>
            <a:off x="5075108" y="5415960"/>
            <a:ext cx="524503" cy="338554"/>
          </a:xfrm>
          <a:prstGeom prst="rect">
            <a:avLst/>
          </a:prstGeom>
          <a:noFill/>
        </p:spPr>
        <p:txBody>
          <a:bodyPr wrap="none" rtlCol="0">
            <a:spAutoFit/>
          </a:bodyPr>
          <a:lstStyle/>
          <a:p>
            <a:r>
              <a:rPr lang="en-US" sz="1600" dirty="0"/>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5110758" y="3168093"/>
            <a:ext cx="608243" cy="338554"/>
          </a:xfrm>
          <a:prstGeom prst="rect">
            <a:avLst/>
          </a:prstGeom>
          <a:noFill/>
        </p:spPr>
        <p:txBody>
          <a:bodyPr wrap="none" rtlCol="0">
            <a:spAutoFit/>
          </a:bodyPr>
          <a:lstStyle/>
          <a:p>
            <a:r>
              <a:rPr lang="en-US" sz="1600" dirty="0"/>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6312911" y="4366706"/>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Software Switch</a:t>
            </a:r>
          </a:p>
          <a:p>
            <a:pPr algn="ctr"/>
            <a:r>
              <a:rPr lang="en-US" sz="1400" dirty="0"/>
              <a:t>OVS / Linux bridge</a:t>
            </a:r>
          </a:p>
        </p:txBody>
      </p:sp>
      <p:sp>
        <p:nvSpPr>
          <p:cNvPr id="29" name="Rounded Rectangle 28">
            <a:extLst>
              <a:ext uri="{FF2B5EF4-FFF2-40B4-BE49-F238E27FC236}">
                <a16:creationId xmlns:a16="http://schemas.microsoft.com/office/drawing/2014/main" id="{7B6B2C8C-5712-86B2-ED70-4C329C25A505}"/>
              </a:ext>
            </a:extLst>
          </p:cNvPr>
          <p:cNvSpPr/>
          <p:nvPr/>
        </p:nvSpPr>
        <p:spPr>
          <a:xfrm>
            <a:off x="8095270" y="4629781"/>
            <a:ext cx="835572" cy="4177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 </a:t>
            </a:r>
            <a:r>
              <a:rPr lang="en-US" sz="1400" dirty="0" err="1"/>
              <a:t>repr</a:t>
            </a:r>
            <a:endParaRPr lang="en-US" sz="1400" dirty="0"/>
          </a:p>
        </p:txBody>
      </p:sp>
      <p:sp>
        <p:nvSpPr>
          <p:cNvPr id="30" name="Rounded Rectangle 29">
            <a:extLst>
              <a:ext uri="{FF2B5EF4-FFF2-40B4-BE49-F238E27FC236}">
                <a16:creationId xmlns:a16="http://schemas.microsoft.com/office/drawing/2014/main" id="{1B1D8E42-31AD-8F48-8278-A55C620E8CAC}"/>
              </a:ext>
            </a:extLst>
          </p:cNvPr>
          <p:cNvSpPr/>
          <p:nvPr/>
        </p:nvSpPr>
        <p:spPr>
          <a:xfrm>
            <a:off x="6312911" y="408030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33" name="Rounded Rectangle 32">
            <a:extLst>
              <a:ext uri="{FF2B5EF4-FFF2-40B4-BE49-F238E27FC236}">
                <a16:creationId xmlns:a16="http://schemas.microsoft.com/office/drawing/2014/main" id="{9A8FDF0E-0D96-EF6C-AC8D-92523127615D}"/>
              </a:ext>
            </a:extLst>
          </p:cNvPr>
          <p:cNvSpPr/>
          <p:nvPr/>
        </p:nvSpPr>
        <p:spPr>
          <a:xfrm>
            <a:off x="7382339" y="407504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repr2</a:t>
            </a:r>
          </a:p>
        </p:txBody>
      </p:sp>
      <p:cxnSp>
        <p:nvCxnSpPr>
          <p:cNvPr id="34" name="Straight Connector 33">
            <a:extLst>
              <a:ext uri="{FF2B5EF4-FFF2-40B4-BE49-F238E27FC236}">
                <a16:creationId xmlns:a16="http://schemas.microsoft.com/office/drawing/2014/main" id="{40DF36BD-0424-CE5F-3591-84A7A4F64ADE}"/>
              </a:ext>
            </a:extLst>
          </p:cNvPr>
          <p:cNvCxnSpPr>
            <a:cxnSpLocks/>
            <a:endCxn id="35" idx="2"/>
          </p:cNvCxnSpPr>
          <p:nvPr/>
        </p:nvCxnSpPr>
        <p:spPr>
          <a:xfrm flipV="1">
            <a:off x="7198836" y="5483429"/>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Rounded Rectangle 34">
            <a:extLst>
              <a:ext uri="{FF2B5EF4-FFF2-40B4-BE49-F238E27FC236}">
                <a16:creationId xmlns:a16="http://schemas.microsoft.com/office/drawing/2014/main" id="{648C944C-E705-200B-403D-32D45A8CD4CF}"/>
              </a:ext>
            </a:extLst>
          </p:cNvPr>
          <p:cNvSpPr/>
          <p:nvPr/>
        </p:nvSpPr>
        <p:spPr>
          <a:xfrm>
            <a:off x="6840170" y="5191767"/>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a:t>
            </a:r>
          </a:p>
        </p:txBody>
      </p:sp>
      <p:cxnSp>
        <p:nvCxnSpPr>
          <p:cNvPr id="37" name="Straight Connector 36">
            <a:extLst>
              <a:ext uri="{FF2B5EF4-FFF2-40B4-BE49-F238E27FC236}">
                <a16:creationId xmlns:a16="http://schemas.microsoft.com/office/drawing/2014/main" id="{DC2A839C-3424-6D20-5EAA-FA212BAC78A5}"/>
              </a:ext>
            </a:extLst>
          </p:cNvPr>
          <p:cNvCxnSpPr>
            <a:cxnSpLocks/>
          </p:cNvCxnSpPr>
          <p:nvPr/>
        </p:nvCxnSpPr>
        <p:spPr>
          <a:xfrm flipV="1">
            <a:off x="6634544" y="3529002"/>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C79122-6135-02DA-C609-6C600FADFCD4}"/>
              </a:ext>
            </a:extLst>
          </p:cNvPr>
          <p:cNvCxnSpPr>
            <a:cxnSpLocks/>
          </p:cNvCxnSpPr>
          <p:nvPr/>
        </p:nvCxnSpPr>
        <p:spPr>
          <a:xfrm flipV="1">
            <a:off x="7763128" y="3541645"/>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B91EA664-9637-6C19-90B2-55F99CB7B8C0}"/>
              </a:ext>
            </a:extLst>
          </p:cNvPr>
          <p:cNvSpPr txBox="1"/>
          <p:nvPr/>
        </p:nvSpPr>
        <p:spPr>
          <a:xfrm>
            <a:off x="6099978" y="2880776"/>
            <a:ext cx="2633670" cy="584775"/>
          </a:xfrm>
          <a:prstGeom prst="rect">
            <a:avLst/>
          </a:prstGeom>
          <a:noFill/>
          <a:ln>
            <a:solidFill>
              <a:schemeClr val="accent6"/>
            </a:solidFill>
          </a:ln>
        </p:spPr>
        <p:txBody>
          <a:bodyPr wrap="none" rtlCol="0">
            <a:spAutoFit/>
          </a:bodyPr>
          <a:lstStyle/>
          <a:p>
            <a:r>
              <a:rPr lang="en-US" sz="1600" dirty="0"/>
              <a:t>Software handles/programs</a:t>
            </a:r>
          </a:p>
          <a:p>
            <a:r>
              <a:rPr lang="en-US" sz="1600" dirty="0"/>
              <a:t>offload rules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024704" cy="369332"/>
          </a:xfrm>
          <a:prstGeom prst="rect">
            <a:avLst/>
          </a:prstGeom>
          <a:noFill/>
        </p:spPr>
        <p:txBody>
          <a:bodyPr wrap="none" rtlCol="0">
            <a:spAutoFit/>
          </a:bodyPr>
          <a:lstStyle/>
          <a:p>
            <a:r>
              <a:rPr lang="en-US" dirty="0" err="1"/>
              <a:t>arch.pdf</a:t>
            </a:r>
            <a:endParaRPr lang="en-US" dirty="0"/>
          </a:p>
        </p:txBody>
      </p:sp>
      <p:sp>
        <p:nvSpPr>
          <p:cNvPr id="43" name="TextBox 42">
            <a:extLst>
              <a:ext uri="{FF2B5EF4-FFF2-40B4-BE49-F238E27FC236}">
                <a16:creationId xmlns:a16="http://schemas.microsoft.com/office/drawing/2014/main" id="{248AEE48-4A82-8BFE-AE9A-8C4402CAB65C}"/>
              </a:ext>
            </a:extLst>
          </p:cNvPr>
          <p:cNvSpPr txBox="1"/>
          <p:nvPr/>
        </p:nvSpPr>
        <p:spPr>
          <a:xfrm>
            <a:off x="8418075" y="5360405"/>
            <a:ext cx="583814" cy="338554"/>
          </a:xfrm>
          <a:prstGeom prst="rect">
            <a:avLst/>
          </a:prstGeom>
          <a:noFill/>
        </p:spPr>
        <p:txBody>
          <a:bodyPr wrap="none" rtlCol="0">
            <a:spAutoFit/>
          </a:bodyPr>
          <a:lstStyle/>
          <a:p>
            <a:r>
              <a:rPr lang="en-US" sz="1600" dirty="0"/>
              <a:t>DPU</a:t>
            </a:r>
          </a:p>
        </p:txBody>
      </p:sp>
      <p:cxnSp>
        <p:nvCxnSpPr>
          <p:cNvPr id="44" name="Straight Connector 43">
            <a:extLst>
              <a:ext uri="{FF2B5EF4-FFF2-40B4-BE49-F238E27FC236}">
                <a16:creationId xmlns:a16="http://schemas.microsoft.com/office/drawing/2014/main" id="{21E21F01-4EA9-9851-C6DF-AEDCDE26E773}"/>
              </a:ext>
            </a:extLst>
          </p:cNvPr>
          <p:cNvCxnSpPr>
            <a:cxnSpLocks/>
          </p:cNvCxnSpPr>
          <p:nvPr/>
        </p:nvCxnSpPr>
        <p:spPr>
          <a:xfrm flipH="1">
            <a:off x="6025791" y="1922626"/>
            <a:ext cx="574239"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6025791" y="2204174"/>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6624211" y="1750168"/>
            <a:ext cx="1084977" cy="584775"/>
          </a:xfrm>
          <a:prstGeom prst="rect">
            <a:avLst/>
          </a:prstGeom>
          <a:noFill/>
        </p:spPr>
        <p:txBody>
          <a:bodyPr wrap="none" rtlCol="0">
            <a:spAutoFit/>
          </a:bodyPr>
          <a:lstStyle/>
          <a:p>
            <a:r>
              <a:rPr lang="en-US" sz="1600" dirty="0"/>
              <a:t>Fast-path</a:t>
            </a:r>
          </a:p>
          <a:p>
            <a:r>
              <a:rPr lang="en-US" sz="1600" dirty="0"/>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8223374" y="2416477"/>
            <a:ext cx="973215" cy="307777"/>
          </a:xfrm>
          <a:prstGeom prst="rect">
            <a:avLst/>
          </a:prstGeom>
          <a:noFill/>
        </p:spPr>
        <p:txBody>
          <a:bodyPr wrap="none" rtlCol="0">
            <a:spAutoFit/>
          </a:bodyPr>
          <a:lstStyle/>
          <a:p>
            <a:r>
              <a:rPr lang="en-US" sz="1400" dirty="0"/>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2982786" y="3581658"/>
            <a:ext cx="928716" cy="307777"/>
          </a:xfrm>
          <a:prstGeom prst="rect">
            <a:avLst/>
          </a:prstGeom>
          <a:noFill/>
        </p:spPr>
        <p:txBody>
          <a:bodyPr wrap="none" rtlCol="0">
            <a:spAutoFit/>
          </a:bodyPr>
          <a:lstStyle/>
          <a:p>
            <a:r>
              <a:rPr lang="en-US" sz="1400" dirty="0"/>
              <a:t>Fast-path</a:t>
            </a:r>
          </a:p>
        </p:txBody>
      </p:sp>
    </p:spTree>
    <p:extLst>
      <p:ext uri="{BB962C8B-B14F-4D97-AF65-F5344CB8AC3E}">
        <p14:creationId xmlns:p14="http://schemas.microsoft.com/office/powerpoint/2010/main" val="49462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955259" y="4125790"/>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14" name="Rounded Rectangle 13">
            <a:extLst>
              <a:ext uri="{FF2B5EF4-FFF2-40B4-BE49-F238E27FC236}">
                <a16:creationId xmlns:a16="http://schemas.microsoft.com/office/drawing/2014/main" id="{CE9DFE42-196A-E6E6-29AE-2CCBB39BACD9}"/>
              </a:ext>
            </a:extLst>
          </p:cNvPr>
          <p:cNvSpPr/>
          <p:nvPr/>
        </p:nvSpPr>
        <p:spPr>
          <a:xfrm>
            <a:off x="5939768" y="3206077"/>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cxnSp>
        <p:nvCxnSpPr>
          <p:cNvPr id="16" name="Straight Connector 15">
            <a:extLst>
              <a:ext uri="{FF2B5EF4-FFF2-40B4-BE49-F238E27FC236}">
                <a16:creationId xmlns:a16="http://schemas.microsoft.com/office/drawing/2014/main" id="{529999F8-139E-8534-1EAE-0C47DA09CBF3}"/>
              </a:ext>
            </a:extLst>
          </p:cNvPr>
          <p:cNvCxnSpPr>
            <a:cxnSpLocks/>
          </p:cNvCxnSpPr>
          <p:nvPr/>
        </p:nvCxnSpPr>
        <p:spPr>
          <a:xfrm flipV="1">
            <a:off x="631392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CD5E337-699E-D3BB-8464-A8B73B10AAC5}"/>
              </a:ext>
            </a:extLst>
          </p:cNvPr>
          <p:cNvSpPr txBox="1"/>
          <p:nvPr/>
        </p:nvSpPr>
        <p:spPr>
          <a:xfrm>
            <a:off x="5718640" y="3625785"/>
            <a:ext cx="554960" cy="307777"/>
          </a:xfrm>
          <a:prstGeom prst="rect">
            <a:avLst/>
          </a:prstGeom>
          <a:noFill/>
        </p:spPr>
        <p:txBody>
          <a:bodyPr wrap="none" rtlCol="0">
            <a:spAutoFit/>
          </a:bodyPr>
          <a:lstStyle/>
          <a:p>
            <a:r>
              <a:rPr lang="en-US" sz="1400" dirty="0"/>
              <a:t>miss</a:t>
            </a:r>
          </a:p>
        </p:txBody>
      </p:sp>
      <p:sp>
        <p:nvSpPr>
          <p:cNvPr id="19" name="TextBox 18">
            <a:extLst>
              <a:ext uri="{FF2B5EF4-FFF2-40B4-BE49-F238E27FC236}">
                <a16:creationId xmlns:a16="http://schemas.microsoft.com/office/drawing/2014/main" id="{B0EF0CA5-8BE1-AA9F-DE3C-6B2C87B6FC90}"/>
              </a:ext>
            </a:extLst>
          </p:cNvPr>
          <p:cNvSpPr txBox="1"/>
          <p:nvPr/>
        </p:nvSpPr>
        <p:spPr>
          <a:xfrm>
            <a:off x="5848173" y="2525505"/>
            <a:ext cx="900524" cy="307777"/>
          </a:xfrm>
          <a:prstGeom prst="rect">
            <a:avLst/>
          </a:prstGeom>
          <a:noFill/>
        </p:spPr>
        <p:txBody>
          <a:bodyPr wrap="square" rtlCol="0">
            <a:spAutoFit/>
          </a:bodyPr>
          <a:lstStyle/>
          <a:p>
            <a:r>
              <a:rPr lang="en-US" sz="1400" dirty="0"/>
              <a:t>VM send</a:t>
            </a:r>
          </a:p>
        </p:txBody>
      </p:sp>
      <p:cxnSp>
        <p:nvCxnSpPr>
          <p:cNvPr id="20" name="Straight Connector 19">
            <a:extLst>
              <a:ext uri="{FF2B5EF4-FFF2-40B4-BE49-F238E27FC236}">
                <a16:creationId xmlns:a16="http://schemas.microsoft.com/office/drawing/2014/main" id="{9BBC5139-9DA8-F141-D779-412F7F57830B}"/>
              </a:ext>
            </a:extLst>
          </p:cNvPr>
          <p:cNvCxnSpPr>
            <a:cxnSpLocks/>
            <a:stCxn id="14" idx="0"/>
            <a:endCxn id="19" idx="2"/>
          </p:cNvCxnSpPr>
          <p:nvPr/>
        </p:nvCxnSpPr>
        <p:spPr>
          <a:xfrm flipV="1">
            <a:off x="6298434" y="2833282"/>
            <a:ext cx="1" cy="37279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B3098634-9BFB-47D3-FC5F-3E955AE1F6C3}"/>
              </a:ext>
            </a:extLst>
          </p:cNvPr>
          <p:cNvSpPr txBox="1"/>
          <p:nvPr/>
        </p:nvSpPr>
        <p:spPr>
          <a:xfrm>
            <a:off x="633297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25" name="TextBox 24">
            <a:extLst>
              <a:ext uri="{FF2B5EF4-FFF2-40B4-BE49-F238E27FC236}">
                <a16:creationId xmlns:a16="http://schemas.microsoft.com/office/drawing/2014/main" id="{AA2FA901-92B3-F91B-382A-433C1EFB4F76}"/>
              </a:ext>
            </a:extLst>
          </p:cNvPr>
          <p:cNvSpPr txBox="1"/>
          <p:nvPr/>
        </p:nvSpPr>
        <p:spPr>
          <a:xfrm>
            <a:off x="631392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27" name="Rounded Rectangle 26">
            <a:extLst>
              <a:ext uri="{FF2B5EF4-FFF2-40B4-BE49-F238E27FC236}">
                <a16:creationId xmlns:a16="http://schemas.microsoft.com/office/drawing/2014/main" id="{F8B0AD5B-4340-99CB-7A6C-534550760D04}"/>
              </a:ext>
            </a:extLst>
          </p:cNvPr>
          <p:cNvSpPr/>
          <p:nvPr/>
        </p:nvSpPr>
        <p:spPr>
          <a:xfrm>
            <a:off x="7062239" y="412579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28" name="Rounded Rectangle 27">
            <a:extLst>
              <a:ext uri="{FF2B5EF4-FFF2-40B4-BE49-F238E27FC236}">
                <a16:creationId xmlns:a16="http://schemas.microsoft.com/office/drawing/2014/main" id="{6076CDB8-3200-BAD4-9206-0BC5299F704C}"/>
              </a:ext>
            </a:extLst>
          </p:cNvPr>
          <p:cNvSpPr/>
          <p:nvPr/>
        </p:nvSpPr>
        <p:spPr>
          <a:xfrm>
            <a:off x="7046748" y="3206077"/>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cxnSp>
        <p:nvCxnSpPr>
          <p:cNvPr id="29" name="Straight Connector 28">
            <a:extLst>
              <a:ext uri="{FF2B5EF4-FFF2-40B4-BE49-F238E27FC236}">
                <a16:creationId xmlns:a16="http://schemas.microsoft.com/office/drawing/2014/main" id="{AE1E0126-E096-5973-0A6D-957EDE11E879}"/>
              </a:ext>
            </a:extLst>
          </p:cNvPr>
          <p:cNvCxnSpPr>
            <a:cxnSpLocks/>
          </p:cNvCxnSpPr>
          <p:nvPr/>
        </p:nvCxnSpPr>
        <p:spPr>
          <a:xfrm flipV="1">
            <a:off x="742090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94C9BC3F-6D1E-EC44-A044-9839E3F4EC41}"/>
              </a:ext>
            </a:extLst>
          </p:cNvPr>
          <p:cNvSpPr txBox="1"/>
          <p:nvPr/>
        </p:nvSpPr>
        <p:spPr>
          <a:xfrm>
            <a:off x="6929161" y="2532585"/>
            <a:ext cx="952505" cy="307777"/>
          </a:xfrm>
          <a:prstGeom prst="rect">
            <a:avLst/>
          </a:prstGeom>
          <a:noFill/>
        </p:spPr>
        <p:txBody>
          <a:bodyPr wrap="none" rtlCol="0">
            <a:spAutoFit/>
          </a:bodyPr>
          <a:lstStyle/>
          <a:p>
            <a:r>
              <a:rPr lang="en-US" sz="1400" dirty="0"/>
              <a:t>DPU send</a:t>
            </a:r>
          </a:p>
        </p:txBody>
      </p:sp>
      <p:cxnSp>
        <p:nvCxnSpPr>
          <p:cNvPr id="32" name="Straight Connector 31">
            <a:extLst>
              <a:ext uri="{FF2B5EF4-FFF2-40B4-BE49-F238E27FC236}">
                <a16:creationId xmlns:a16="http://schemas.microsoft.com/office/drawing/2014/main" id="{9F72F0C7-9D11-A2C3-D193-C5552CF19CA9}"/>
              </a:ext>
            </a:extLst>
          </p:cNvPr>
          <p:cNvCxnSpPr>
            <a:cxnSpLocks/>
            <a:stCxn id="28" idx="0"/>
            <a:endCxn id="31" idx="2"/>
          </p:cNvCxnSpPr>
          <p:nvPr/>
        </p:nvCxnSpPr>
        <p:spPr>
          <a:xfrm flipV="1">
            <a:off x="7405414" y="2840362"/>
            <a:ext cx="0" cy="36571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3F760E2C-62CD-1D21-D010-82D5B0F0A295}"/>
              </a:ext>
            </a:extLst>
          </p:cNvPr>
          <p:cNvSpPr txBox="1"/>
          <p:nvPr/>
        </p:nvSpPr>
        <p:spPr>
          <a:xfrm>
            <a:off x="743995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34" name="TextBox 33">
            <a:extLst>
              <a:ext uri="{FF2B5EF4-FFF2-40B4-BE49-F238E27FC236}">
                <a16:creationId xmlns:a16="http://schemas.microsoft.com/office/drawing/2014/main" id="{B548456C-D9E8-1C4B-98E3-A2A5BAB49EB2}"/>
              </a:ext>
            </a:extLst>
          </p:cNvPr>
          <p:cNvSpPr txBox="1"/>
          <p:nvPr/>
        </p:nvSpPr>
        <p:spPr>
          <a:xfrm>
            <a:off x="742090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008033" cy="369332"/>
          </a:xfrm>
          <a:prstGeom prst="rect">
            <a:avLst/>
          </a:prstGeom>
          <a:noFill/>
        </p:spPr>
        <p:txBody>
          <a:bodyPr wrap="none" rtlCol="0">
            <a:spAutoFit/>
          </a:bodyPr>
          <a:lstStyle/>
          <a:p>
            <a:r>
              <a:rPr lang="en-US" dirty="0" err="1"/>
              <a:t>pipe.pdf</a:t>
            </a:r>
            <a:endParaRPr lang="en-US" dirty="0"/>
          </a:p>
        </p:txBody>
      </p:sp>
    </p:spTree>
    <p:extLst>
      <p:ext uri="{BB962C8B-B14F-4D97-AF65-F5344CB8AC3E}">
        <p14:creationId xmlns:p14="http://schemas.microsoft.com/office/powerpoint/2010/main" val="56968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066661" y="4742085"/>
            <a:ext cx="2214999" cy="341926"/>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RX Steering</a:t>
            </a:r>
          </a:p>
        </p:txBody>
      </p:sp>
      <p:sp>
        <p:nvSpPr>
          <p:cNvPr id="27" name="Rounded Rectangle 26">
            <a:extLst>
              <a:ext uri="{FF2B5EF4-FFF2-40B4-BE49-F238E27FC236}">
                <a16:creationId xmlns:a16="http://schemas.microsoft.com/office/drawing/2014/main" id="{F8B0AD5B-4340-99CB-7A6C-534550760D04}"/>
              </a:ext>
            </a:extLst>
          </p:cNvPr>
          <p:cNvSpPr/>
          <p:nvPr/>
        </p:nvSpPr>
        <p:spPr>
          <a:xfrm>
            <a:off x="4870387" y="4167176"/>
            <a:ext cx="1007689"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PF/</a:t>
            </a:r>
            <a:r>
              <a:rPr lang="en-US" sz="1400" dirty="0" err="1"/>
              <a:t>ul</a:t>
            </a:r>
            <a:r>
              <a:rPr lang="en-US" sz="1400" dirty="0"/>
              <a:t>-rep</a:t>
            </a: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359668" cy="369332"/>
          </a:xfrm>
          <a:prstGeom prst="rect">
            <a:avLst/>
          </a:prstGeom>
          <a:noFill/>
        </p:spPr>
        <p:txBody>
          <a:bodyPr wrap="none" rtlCol="0">
            <a:spAutoFit/>
          </a:bodyPr>
          <a:lstStyle/>
          <a:p>
            <a:r>
              <a:rPr lang="en-US" dirty="0"/>
              <a:t>design1.pdf</a:t>
            </a:r>
          </a:p>
        </p:txBody>
      </p:sp>
      <p:sp>
        <p:nvSpPr>
          <p:cNvPr id="3" name="Rounded Rectangle 2">
            <a:extLst>
              <a:ext uri="{FF2B5EF4-FFF2-40B4-BE49-F238E27FC236}">
                <a16:creationId xmlns:a16="http://schemas.microsoft.com/office/drawing/2014/main" id="{75698F78-A5D2-EEC5-C4AF-C0AB3427D9C1}"/>
              </a:ext>
            </a:extLst>
          </p:cNvPr>
          <p:cNvSpPr/>
          <p:nvPr/>
        </p:nvSpPr>
        <p:spPr>
          <a:xfrm>
            <a:off x="5991973" y="4178576"/>
            <a:ext cx="657118"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4" name="Rounded Rectangle 3">
            <a:extLst>
              <a:ext uri="{FF2B5EF4-FFF2-40B4-BE49-F238E27FC236}">
                <a16:creationId xmlns:a16="http://schemas.microsoft.com/office/drawing/2014/main" id="{9F73A902-96F4-73D0-20DF-4E8B46A93E6C}"/>
              </a:ext>
            </a:extLst>
          </p:cNvPr>
          <p:cNvSpPr/>
          <p:nvPr/>
        </p:nvSpPr>
        <p:spPr>
          <a:xfrm>
            <a:off x="6922994" y="418737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repr</a:t>
            </a:r>
            <a:r>
              <a:rPr lang="en-US" sz="1400" dirty="0"/>
              <a:t>-N</a:t>
            </a:r>
          </a:p>
        </p:txBody>
      </p:sp>
      <p:cxnSp>
        <p:nvCxnSpPr>
          <p:cNvPr id="5" name="Straight Connector 4">
            <a:extLst>
              <a:ext uri="{FF2B5EF4-FFF2-40B4-BE49-F238E27FC236}">
                <a16:creationId xmlns:a16="http://schemas.microsoft.com/office/drawing/2014/main" id="{8D3295C9-0C85-8739-C62A-E9AD1E2502D8}"/>
              </a:ext>
            </a:extLst>
          </p:cNvPr>
          <p:cNvCxnSpPr>
            <a:cxnSpLocks/>
          </p:cNvCxnSpPr>
          <p:nvPr/>
        </p:nvCxnSpPr>
        <p:spPr>
          <a:xfrm>
            <a:off x="6539921" y="506070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EE3CB55-5DA5-D051-5FBF-A4282A511974}"/>
              </a:ext>
            </a:extLst>
          </p:cNvPr>
          <p:cNvSpPr txBox="1"/>
          <p:nvPr/>
        </p:nvSpPr>
        <p:spPr>
          <a:xfrm>
            <a:off x="5007688" y="5101431"/>
            <a:ext cx="1472519" cy="276999"/>
          </a:xfrm>
          <a:prstGeom prst="rect">
            <a:avLst/>
          </a:prstGeom>
          <a:noFill/>
        </p:spPr>
        <p:txBody>
          <a:bodyPr wrap="none" rtlCol="0">
            <a:spAutoFit/>
          </a:bodyPr>
          <a:lstStyle/>
          <a:p>
            <a:r>
              <a:rPr lang="en-US" sz="1200" dirty="0"/>
              <a:t>All slow-path traffic</a:t>
            </a:r>
          </a:p>
        </p:txBody>
      </p:sp>
      <p:cxnSp>
        <p:nvCxnSpPr>
          <p:cNvPr id="10" name="Straight Connector 9">
            <a:extLst>
              <a:ext uri="{FF2B5EF4-FFF2-40B4-BE49-F238E27FC236}">
                <a16:creationId xmlns:a16="http://schemas.microsoft.com/office/drawing/2014/main" id="{F8514FBA-2E0F-FC74-7A28-0B8D2C3DA1EA}"/>
              </a:ext>
            </a:extLst>
          </p:cNvPr>
          <p:cNvCxnSpPr>
            <a:cxnSpLocks/>
          </p:cNvCxnSpPr>
          <p:nvPr/>
        </p:nvCxnSpPr>
        <p:spPr>
          <a:xfrm>
            <a:off x="5322771" y="4479035"/>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90B00C-ECA6-F3A0-2AD4-B887D2CCA810}"/>
              </a:ext>
            </a:extLst>
          </p:cNvPr>
          <p:cNvCxnSpPr>
            <a:cxnSpLocks/>
          </p:cNvCxnSpPr>
          <p:nvPr/>
        </p:nvCxnSpPr>
        <p:spPr>
          <a:xfrm>
            <a:off x="6335735" y="4444712"/>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B8CB2B0-19AB-E9D5-35FF-8769399E1087}"/>
              </a:ext>
            </a:extLst>
          </p:cNvPr>
          <p:cNvCxnSpPr>
            <a:cxnSpLocks/>
          </p:cNvCxnSpPr>
          <p:nvPr/>
        </p:nvCxnSpPr>
        <p:spPr>
          <a:xfrm>
            <a:off x="7144708" y="445883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0678356-4878-3386-E2E8-954A98E8EE76}"/>
              </a:ext>
            </a:extLst>
          </p:cNvPr>
          <p:cNvSpPr txBox="1"/>
          <p:nvPr/>
        </p:nvSpPr>
        <p:spPr>
          <a:xfrm>
            <a:off x="6966455" y="4490822"/>
            <a:ext cx="292068" cy="307777"/>
          </a:xfrm>
          <a:prstGeom prst="rect">
            <a:avLst/>
          </a:prstGeom>
          <a:noFill/>
        </p:spPr>
        <p:txBody>
          <a:bodyPr wrap="none" rtlCol="0">
            <a:spAutoFit/>
          </a:bodyPr>
          <a:lstStyle/>
          <a:p>
            <a:r>
              <a:rPr lang="en-US" sz="1400" b="1" dirty="0">
                <a:solidFill>
                  <a:srgbClr val="C00000"/>
                </a:solidFill>
              </a:rPr>
              <a:t>X</a:t>
            </a:r>
          </a:p>
        </p:txBody>
      </p:sp>
      <p:sp>
        <p:nvSpPr>
          <p:cNvPr id="21" name="TextBox 20">
            <a:extLst>
              <a:ext uri="{FF2B5EF4-FFF2-40B4-BE49-F238E27FC236}">
                <a16:creationId xmlns:a16="http://schemas.microsoft.com/office/drawing/2014/main" id="{035FBBED-07FA-016F-C1E7-97EC52AA61CF}"/>
              </a:ext>
            </a:extLst>
          </p:cNvPr>
          <p:cNvSpPr txBox="1"/>
          <p:nvPr/>
        </p:nvSpPr>
        <p:spPr>
          <a:xfrm>
            <a:off x="6149681" y="4470238"/>
            <a:ext cx="292068" cy="307777"/>
          </a:xfrm>
          <a:prstGeom prst="rect">
            <a:avLst/>
          </a:prstGeom>
          <a:noFill/>
        </p:spPr>
        <p:txBody>
          <a:bodyPr wrap="none" rtlCol="0">
            <a:spAutoFit/>
          </a:bodyPr>
          <a:lstStyle/>
          <a:p>
            <a:r>
              <a:rPr lang="en-US" sz="1400" b="1" dirty="0">
                <a:solidFill>
                  <a:srgbClr val="C00000"/>
                </a:solidFill>
              </a:rPr>
              <a:t>X</a:t>
            </a:r>
          </a:p>
        </p:txBody>
      </p:sp>
      <p:cxnSp>
        <p:nvCxnSpPr>
          <p:cNvPr id="22" name="Straight Connector 21">
            <a:extLst>
              <a:ext uri="{FF2B5EF4-FFF2-40B4-BE49-F238E27FC236}">
                <a16:creationId xmlns:a16="http://schemas.microsoft.com/office/drawing/2014/main" id="{B86400CE-CCE8-5FC5-3091-90A21E64EEEB}"/>
              </a:ext>
            </a:extLst>
          </p:cNvPr>
          <p:cNvCxnSpPr>
            <a:cxnSpLocks/>
          </p:cNvCxnSpPr>
          <p:nvPr/>
        </p:nvCxnSpPr>
        <p:spPr>
          <a:xfrm>
            <a:off x="5436669" y="4470238"/>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4047EB7-F7F0-1548-70BB-9A0EED1D53FF}"/>
              </a:ext>
            </a:extLst>
          </p:cNvPr>
          <p:cNvCxnSpPr>
            <a:cxnSpLocks/>
          </p:cNvCxnSpPr>
          <p:nvPr/>
        </p:nvCxnSpPr>
        <p:spPr>
          <a:xfrm>
            <a:off x="5562174" y="4477940"/>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6" name="Rounded Rectangle 25">
            <a:extLst>
              <a:ext uri="{FF2B5EF4-FFF2-40B4-BE49-F238E27FC236}">
                <a16:creationId xmlns:a16="http://schemas.microsoft.com/office/drawing/2014/main" id="{12455343-DA35-E6D5-433C-BCB7414CAC40}"/>
              </a:ext>
            </a:extLst>
          </p:cNvPr>
          <p:cNvSpPr/>
          <p:nvPr/>
        </p:nvSpPr>
        <p:spPr>
          <a:xfrm>
            <a:off x="4870387" y="3706850"/>
            <a:ext cx="2681676" cy="2557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Linux Network Stack</a:t>
            </a:r>
          </a:p>
        </p:txBody>
      </p:sp>
      <p:cxnSp>
        <p:nvCxnSpPr>
          <p:cNvPr id="30" name="Straight Connector 29">
            <a:extLst>
              <a:ext uri="{FF2B5EF4-FFF2-40B4-BE49-F238E27FC236}">
                <a16:creationId xmlns:a16="http://schemas.microsoft.com/office/drawing/2014/main" id="{DDB3E96D-B390-A488-B452-836F6F13528E}"/>
              </a:ext>
            </a:extLst>
          </p:cNvPr>
          <p:cNvCxnSpPr>
            <a:cxnSpLocks/>
            <a:endCxn id="27" idx="0"/>
          </p:cNvCxnSpPr>
          <p:nvPr/>
        </p:nvCxnSpPr>
        <p:spPr>
          <a:xfrm>
            <a:off x="5374232" y="3939138"/>
            <a:ext cx="0" cy="228038"/>
          </a:xfrm>
          <a:prstGeom prst="line">
            <a:avLst/>
          </a:prstGeom>
          <a:ln w="44450">
            <a:prstDash val="solid"/>
            <a:headEnd type="triangle"/>
            <a:tailEnd type="non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538CB8A5-D402-9640-E3D4-116758D76AEB}"/>
              </a:ext>
            </a:extLst>
          </p:cNvPr>
          <p:cNvSpPr txBox="1"/>
          <p:nvPr/>
        </p:nvSpPr>
        <p:spPr>
          <a:xfrm>
            <a:off x="6632664" y="4187373"/>
            <a:ext cx="332142" cy="307777"/>
          </a:xfrm>
          <a:prstGeom prst="rect">
            <a:avLst/>
          </a:prstGeom>
          <a:noFill/>
        </p:spPr>
        <p:txBody>
          <a:bodyPr wrap="none" rtlCol="0">
            <a:spAutoFit/>
          </a:bodyPr>
          <a:lstStyle/>
          <a:p>
            <a:r>
              <a:rPr lang="en-US" sz="1400" dirty="0"/>
              <a:t>…</a:t>
            </a:r>
          </a:p>
        </p:txBody>
      </p:sp>
    </p:spTree>
    <p:extLst>
      <p:ext uri="{BB962C8B-B14F-4D97-AF65-F5344CB8AC3E}">
        <p14:creationId xmlns:p14="http://schemas.microsoft.com/office/powerpoint/2010/main" val="288216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9DD068C-E93A-8896-E116-448E08A4A615}"/>
              </a:ext>
            </a:extLst>
          </p:cNvPr>
          <p:cNvGrpSpPr/>
          <p:nvPr/>
        </p:nvGrpSpPr>
        <p:grpSpPr>
          <a:xfrm rot="5400000">
            <a:off x="8125950" y="2397252"/>
            <a:ext cx="243840" cy="1232740"/>
            <a:chOff x="24139610" y="8570447"/>
            <a:chExt cx="1737910" cy="3698219"/>
          </a:xfrm>
        </p:grpSpPr>
        <p:sp>
          <p:nvSpPr>
            <p:cNvPr id="4" name="Rectangle 3">
              <a:extLst>
                <a:ext uri="{FF2B5EF4-FFF2-40B4-BE49-F238E27FC236}">
                  <a16:creationId xmlns:a16="http://schemas.microsoft.com/office/drawing/2014/main" id="{BFE969D1-A6A5-E40B-AEC3-02AC06EAC4A2}"/>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8044980-6BE9-7595-D95E-9DA577BC292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F48723A-020E-3488-2FE4-03E8A69E1CFD}"/>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E2F26059-CD34-E276-A6CF-CEB209042391}"/>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B023E7CE-D1A4-7CB4-B1C8-5B74E9412D3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18" name="Right Arrow 17">
            <a:extLst>
              <a:ext uri="{FF2B5EF4-FFF2-40B4-BE49-F238E27FC236}">
                <a16:creationId xmlns:a16="http://schemas.microsoft.com/office/drawing/2014/main" id="{6A6A23C6-C096-DCCA-E78F-EA6B7F811DD6}"/>
              </a:ext>
            </a:extLst>
          </p:cNvPr>
          <p:cNvSpPr/>
          <p:nvPr/>
        </p:nvSpPr>
        <p:spPr>
          <a:xfrm>
            <a:off x="6820995" y="2919427"/>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9" name="Right Arrow 18">
            <a:extLst>
              <a:ext uri="{FF2B5EF4-FFF2-40B4-BE49-F238E27FC236}">
                <a16:creationId xmlns:a16="http://schemas.microsoft.com/office/drawing/2014/main" id="{4026F8FD-43F1-90E3-5CB2-FCA4CFD7D68E}"/>
              </a:ext>
            </a:extLst>
          </p:cNvPr>
          <p:cNvSpPr/>
          <p:nvPr/>
        </p:nvSpPr>
        <p:spPr>
          <a:xfrm>
            <a:off x="8952741" y="2925611"/>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cxnSp>
        <p:nvCxnSpPr>
          <p:cNvPr id="21" name="Straight Connector 20">
            <a:extLst>
              <a:ext uri="{FF2B5EF4-FFF2-40B4-BE49-F238E27FC236}">
                <a16:creationId xmlns:a16="http://schemas.microsoft.com/office/drawing/2014/main" id="{B3F9A413-635A-6B72-5E9D-14CFB649E072}"/>
              </a:ext>
            </a:extLst>
          </p:cNvPr>
          <p:cNvCxnSpPr>
            <a:cxnSpLocks/>
          </p:cNvCxnSpPr>
          <p:nvPr/>
        </p:nvCxnSpPr>
        <p:spPr>
          <a:xfrm flipV="1">
            <a:off x="8744282"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54AB3918-923C-3163-2EEE-DF2B59D55955}"/>
              </a:ext>
            </a:extLst>
          </p:cNvPr>
          <p:cNvSpPr/>
          <p:nvPr/>
        </p:nvSpPr>
        <p:spPr>
          <a:xfrm>
            <a:off x="8615923" y="3425265"/>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sp>
        <p:nvSpPr>
          <p:cNvPr id="25" name="Rectangle 24">
            <a:extLst>
              <a:ext uri="{FF2B5EF4-FFF2-40B4-BE49-F238E27FC236}">
                <a16:creationId xmlns:a16="http://schemas.microsoft.com/office/drawing/2014/main" id="{58AFDA8F-2086-3D25-C557-0A70D5E99132}"/>
              </a:ext>
            </a:extLst>
          </p:cNvPr>
          <p:cNvSpPr/>
          <p:nvPr/>
        </p:nvSpPr>
        <p:spPr>
          <a:xfrm rot="5400000">
            <a:off x="7389623"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33474D9-E958-AE6D-E751-833966EF0D81}"/>
              </a:ext>
            </a:extLst>
          </p:cNvPr>
          <p:cNvSpPr/>
          <p:nvPr/>
        </p:nvSpPr>
        <p:spPr>
          <a:xfrm rot="5400000">
            <a:off x="7139032"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 name="Rounded Rectangle 26">
            <a:extLst>
              <a:ext uri="{FF2B5EF4-FFF2-40B4-BE49-F238E27FC236}">
                <a16:creationId xmlns:a16="http://schemas.microsoft.com/office/drawing/2014/main" id="{F344EAF7-3C8E-D5F2-C455-919346BFA5E3}"/>
              </a:ext>
            </a:extLst>
          </p:cNvPr>
          <p:cNvSpPr/>
          <p:nvPr/>
        </p:nvSpPr>
        <p:spPr>
          <a:xfrm>
            <a:off x="7862369" y="3425264"/>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cxnSp>
        <p:nvCxnSpPr>
          <p:cNvPr id="28" name="Straight Connector 27">
            <a:extLst>
              <a:ext uri="{FF2B5EF4-FFF2-40B4-BE49-F238E27FC236}">
                <a16:creationId xmlns:a16="http://schemas.microsoft.com/office/drawing/2014/main" id="{17E84403-3DFA-01CD-EBCA-4A7D5C831EA6}"/>
              </a:ext>
            </a:extLst>
          </p:cNvPr>
          <p:cNvCxnSpPr>
            <a:cxnSpLocks/>
          </p:cNvCxnSpPr>
          <p:nvPr/>
        </p:nvCxnSpPr>
        <p:spPr>
          <a:xfrm flipV="1">
            <a:off x="8002049"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790C9D8F-3FE1-C0C4-590B-9D78AB1FE5C7}"/>
              </a:ext>
            </a:extLst>
          </p:cNvPr>
          <p:cNvSpPr txBox="1"/>
          <p:nvPr/>
        </p:nvSpPr>
        <p:spPr>
          <a:xfrm>
            <a:off x="8296250" y="3328263"/>
            <a:ext cx="311304" cy="276999"/>
          </a:xfrm>
          <a:prstGeom prst="rect">
            <a:avLst/>
          </a:prstGeom>
          <a:noFill/>
        </p:spPr>
        <p:txBody>
          <a:bodyPr wrap="none" rtlCol="0">
            <a:spAutoFit/>
          </a:bodyPr>
          <a:lstStyle/>
          <a:p>
            <a:r>
              <a:rPr lang="en-US" sz="1200" dirty="0"/>
              <a:t>…</a:t>
            </a:r>
          </a:p>
        </p:txBody>
      </p:sp>
      <p:sp>
        <p:nvSpPr>
          <p:cNvPr id="30" name="TextBox 29">
            <a:extLst>
              <a:ext uri="{FF2B5EF4-FFF2-40B4-BE49-F238E27FC236}">
                <a16:creationId xmlns:a16="http://schemas.microsoft.com/office/drawing/2014/main" id="{CD107F51-3843-5375-032B-2FF21CC7CFCE}"/>
              </a:ext>
            </a:extLst>
          </p:cNvPr>
          <p:cNvSpPr txBox="1"/>
          <p:nvPr/>
        </p:nvSpPr>
        <p:spPr>
          <a:xfrm>
            <a:off x="9110133" y="3380957"/>
            <a:ext cx="890500" cy="276999"/>
          </a:xfrm>
          <a:prstGeom prst="rect">
            <a:avLst/>
          </a:prstGeom>
          <a:noFill/>
        </p:spPr>
        <p:txBody>
          <a:bodyPr wrap="none" rtlCol="0">
            <a:spAutoFit/>
          </a:bodyPr>
          <a:lstStyle/>
          <a:p>
            <a:r>
              <a:rPr lang="en-US" sz="1200" dirty="0" err="1"/>
              <a:t>rxq</a:t>
            </a:r>
            <a:r>
              <a:rPr lang="en-US" sz="1200" dirty="0"/>
              <a:t> buffers</a:t>
            </a:r>
          </a:p>
        </p:txBody>
      </p:sp>
      <p:sp>
        <p:nvSpPr>
          <p:cNvPr id="31" name="TextBox 30">
            <a:extLst>
              <a:ext uri="{FF2B5EF4-FFF2-40B4-BE49-F238E27FC236}">
                <a16:creationId xmlns:a16="http://schemas.microsoft.com/office/drawing/2014/main" id="{16105D42-8CE4-2969-E4E6-5D9DA97EBBA1}"/>
              </a:ext>
            </a:extLst>
          </p:cNvPr>
          <p:cNvSpPr txBox="1"/>
          <p:nvPr/>
        </p:nvSpPr>
        <p:spPr>
          <a:xfrm>
            <a:off x="9161222" y="2875120"/>
            <a:ext cx="663964" cy="276999"/>
          </a:xfrm>
          <a:prstGeom prst="rect">
            <a:avLst/>
          </a:prstGeom>
          <a:noFill/>
        </p:spPr>
        <p:txBody>
          <a:bodyPr wrap="none" rtlCol="0">
            <a:spAutoFit/>
          </a:bodyPr>
          <a:lstStyle/>
          <a:p>
            <a:r>
              <a:rPr lang="en-US" sz="1200" dirty="0"/>
              <a:t>NAPI </a:t>
            </a:r>
            <a:r>
              <a:rPr lang="en-US" sz="1200" dirty="0" err="1"/>
              <a:t>rx</a:t>
            </a:r>
            <a:endParaRPr lang="en-US" sz="1200" dirty="0"/>
          </a:p>
        </p:txBody>
      </p:sp>
      <p:sp>
        <p:nvSpPr>
          <p:cNvPr id="32" name="TextBox 31">
            <a:extLst>
              <a:ext uri="{FF2B5EF4-FFF2-40B4-BE49-F238E27FC236}">
                <a16:creationId xmlns:a16="http://schemas.microsoft.com/office/drawing/2014/main" id="{688A5B1B-27AF-14C2-AFF4-73CC640A3497}"/>
              </a:ext>
            </a:extLst>
          </p:cNvPr>
          <p:cNvSpPr txBox="1"/>
          <p:nvPr/>
        </p:nvSpPr>
        <p:spPr>
          <a:xfrm>
            <a:off x="6380750" y="3013619"/>
            <a:ext cx="711028" cy="276999"/>
          </a:xfrm>
          <a:prstGeom prst="rect">
            <a:avLst/>
          </a:prstGeom>
          <a:noFill/>
        </p:spPr>
        <p:txBody>
          <a:bodyPr wrap="none" rtlCol="0">
            <a:spAutoFit/>
          </a:bodyPr>
          <a:lstStyle/>
          <a:p>
            <a:r>
              <a:rPr lang="en-US" sz="1200" dirty="0"/>
              <a:t>packets</a:t>
            </a:r>
          </a:p>
        </p:txBody>
      </p:sp>
      <p:cxnSp>
        <p:nvCxnSpPr>
          <p:cNvPr id="39" name="Straight Connector 38">
            <a:extLst>
              <a:ext uri="{FF2B5EF4-FFF2-40B4-BE49-F238E27FC236}">
                <a16:creationId xmlns:a16="http://schemas.microsoft.com/office/drawing/2014/main" id="{E2C651D9-6605-B987-A9DB-67D47FFFA6A6}"/>
              </a:ext>
            </a:extLst>
          </p:cNvPr>
          <p:cNvCxnSpPr>
            <a:cxnSpLocks/>
          </p:cNvCxnSpPr>
          <p:nvPr/>
        </p:nvCxnSpPr>
        <p:spPr>
          <a:xfrm flipH="1">
            <a:off x="7140994" y="2725163"/>
            <a:ext cx="1723246"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9D1F054-E9B9-AD2D-96C3-E08B6D76745E}"/>
              </a:ext>
            </a:extLst>
          </p:cNvPr>
          <p:cNvSpPr txBox="1"/>
          <p:nvPr/>
        </p:nvSpPr>
        <p:spPr>
          <a:xfrm>
            <a:off x="7467288" y="2560480"/>
            <a:ext cx="1121525" cy="276999"/>
          </a:xfrm>
          <a:prstGeom prst="rect">
            <a:avLst/>
          </a:prstGeom>
          <a:solidFill>
            <a:schemeClr val="bg1"/>
          </a:solidFill>
        </p:spPr>
        <p:txBody>
          <a:bodyPr wrap="none" rtlCol="0">
            <a:spAutoFit/>
          </a:bodyPr>
          <a:lstStyle/>
          <a:p>
            <a:r>
              <a:rPr lang="en-US" sz="1200" dirty="0"/>
              <a:t>max </a:t>
            </a:r>
            <a:r>
              <a:rPr lang="en-US" sz="1200" dirty="0" err="1"/>
              <a:t>rxq</a:t>
            </a:r>
            <a:r>
              <a:rPr lang="en-US" sz="1200" dirty="0"/>
              <a:t> depth</a:t>
            </a:r>
          </a:p>
        </p:txBody>
      </p:sp>
      <p:sp>
        <p:nvSpPr>
          <p:cNvPr id="41" name="TextBox 40">
            <a:extLst>
              <a:ext uri="{FF2B5EF4-FFF2-40B4-BE49-F238E27FC236}">
                <a16:creationId xmlns:a16="http://schemas.microsoft.com/office/drawing/2014/main" id="{7D8BBA20-8DC2-2D1B-7FB9-BE7C387A9E5F}"/>
              </a:ext>
            </a:extLst>
          </p:cNvPr>
          <p:cNvSpPr txBox="1"/>
          <p:nvPr/>
        </p:nvSpPr>
        <p:spPr>
          <a:xfrm>
            <a:off x="847023" y="837398"/>
            <a:ext cx="490327" cy="369332"/>
          </a:xfrm>
          <a:prstGeom prst="rect">
            <a:avLst/>
          </a:prstGeom>
          <a:noFill/>
        </p:spPr>
        <p:txBody>
          <a:bodyPr wrap="none" rtlCol="0">
            <a:spAutoFit/>
          </a:bodyPr>
          <a:lstStyle/>
          <a:p>
            <a:r>
              <a:rPr lang="en-US" dirty="0" err="1"/>
              <a:t>rxq</a:t>
            </a:r>
            <a:endParaRPr lang="en-US" dirty="0"/>
          </a:p>
        </p:txBody>
      </p:sp>
      <p:grpSp>
        <p:nvGrpSpPr>
          <p:cNvPr id="46" name="Group 45">
            <a:extLst>
              <a:ext uri="{FF2B5EF4-FFF2-40B4-BE49-F238E27FC236}">
                <a16:creationId xmlns:a16="http://schemas.microsoft.com/office/drawing/2014/main" id="{BA1E5B1B-5060-4C8A-C1EA-52EDB8C6172D}"/>
              </a:ext>
            </a:extLst>
          </p:cNvPr>
          <p:cNvGrpSpPr/>
          <p:nvPr/>
        </p:nvGrpSpPr>
        <p:grpSpPr>
          <a:xfrm>
            <a:off x="7743861" y="2300903"/>
            <a:ext cx="1392894" cy="246221"/>
            <a:chOff x="10094651" y="2695411"/>
            <a:chExt cx="1392894" cy="246221"/>
          </a:xfrm>
        </p:grpSpPr>
        <p:sp>
          <p:nvSpPr>
            <p:cNvPr id="42" name="Rectangle 41">
              <a:extLst>
                <a:ext uri="{FF2B5EF4-FFF2-40B4-BE49-F238E27FC236}">
                  <a16:creationId xmlns:a16="http://schemas.microsoft.com/office/drawing/2014/main" id="{5460C49D-A31B-D71E-8833-0E0166832925}"/>
                </a:ext>
              </a:extLst>
            </p:cNvPr>
            <p:cNvSpPr/>
            <p:nvPr/>
          </p:nvSpPr>
          <p:spPr>
            <a:xfrm rot="5400000">
              <a:off x="10095540" y="2747447"/>
              <a:ext cx="143367" cy="145146"/>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63C7DACF-DF98-81CF-CAA1-8E5047CC8896}"/>
                </a:ext>
              </a:extLst>
            </p:cNvPr>
            <p:cNvSpPr txBox="1"/>
            <p:nvPr/>
          </p:nvSpPr>
          <p:spPr>
            <a:xfrm>
              <a:off x="10235279" y="2695411"/>
              <a:ext cx="1252266" cy="246221"/>
            </a:xfrm>
            <a:prstGeom prst="rect">
              <a:avLst/>
            </a:prstGeom>
            <a:noFill/>
          </p:spPr>
          <p:txBody>
            <a:bodyPr wrap="none" rtlCol="0">
              <a:spAutoFit/>
            </a:bodyPr>
            <a:lstStyle/>
            <a:p>
              <a:r>
                <a:rPr lang="en-US" sz="1000" dirty="0"/>
                <a:t>No buffer allocated</a:t>
              </a:r>
            </a:p>
          </p:txBody>
        </p:sp>
      </p:grpSp>
      <p:grpSp>
        <p:nvGrpSpPr>
          <p:cNvPr id="47" name="Group 46">
            <a:extLst>
              <a:ext uri="{FF2B5EF4-FFF2-40B4-BE49-F238E27FC236}">
                <a16:creationId xmlns:a16="http://schemas.microsoft.com/office/drawing/2014/main" id="{373D6CB6-F04D-B9A8-B089-1FD893D36C54}"/>
              </a:ext>
            </a:extLst>
          </p:cNvPr>
          <p:cNvGrpSpPr/>
          <p:nvPr/>
        </p:nvGrpSpPr>
        <p:grpSpPr>
          <a:xfrm>
            <a:off x="6452935" y="2300903"/>
            <a:ext cx="1193011" cy="246221"/>
            <a:chOff x="10120455" y="3068727"/>
            <a:chExt cx="1193011" cy="246221"/>
          </a:xfrm>
        </p:grpSpPr>
        <p:sp>
          <p:nvSpPr>
            <p:cNvPr id="44" name="Rectangle 43">
              <a:extLst>
                <a:ext uri="{FF2B5EF4-FFF2-40B4-BE49-F238E27FC236}">
                  <a16:creationId xmlns:a16="http://schemas.microsoft.com/office/drawing/2014/main" id="{960BEB07-7D7C-9057-AA8D-69F934723906}"/>
                </a:ext>
              </a:extLst>
            </p:cNvPr>
            <p:cNvSpPr/>
            <p:nvPr/>
          </p:nvSpPr>
          <p:spPr>
            <a:xfrm rot="5400000">
              <a:off x="10121343" y="3134655"/>
              <a:ext cx="143369" cy="145145"/>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B6CABEDD-DCF1-0F65-986D-2668CD95C69B}"/>
                </a:ext>
              </a:extLst>
            </p:cNvPr>
            <p:cNvSpPr txBox="1"/>
            <p:nvPr/>
          </p:nvSpPr>
          <p:spPr>
            <a:xfrm>
              <a:off x="10242339" y="3068727"/>
              <a:ext cx="1071127" cy="246221"/>
            </a:xfrm>
            <a:prstGeom prst="rect">
              <a:avLst/>
            </a:prstGeom>
            <a:noFill/>
          </p:spPr>
          <p:txBody>
            <a:bodyPr wrap="none" rtlCol="0">
              <a:spAutoFit/>
            </a:bodyPr>
            <a:lstStyle/>
            <a:p>
              <a:r>
                <a:rPr lang="en-US" sz="1000" dirty="0"/>
                <a:t>Buffer allocated</a:t>
              </a:r>
            </a:p>
          </p:txBody>
        </p:sp>
      </p:grpSp>
    </p:spTree>
    <p:extLst>
      <p:ext uri="{BB962C8B-B14F-4D97-AF65-F5344CB8AC3E}">
        <p14:creationId xmlns:p14="http://schemas.microsoft.com/office/powerpoint/2010/main" val="372023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92A66F-50AF-FB23-BB97-28B08BD6736E}"/>
              </a:ext>
            </a:extLst>
          </p:cNvPr>
          <p:cNvSpPr txBox="1"/>
          <p:nvPr/>
        </p:nvSpPr>
        <p:spPr>
          <a:xfrm>
            <a:off x="7046222" y="6157800"/>
            <a:ext cx="514577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imes" pitchFamily="2" charset="0"/>
                <a:ea typeface="+mn-ea"/>
                <a:cs typeface="+mn-cs"/>
              </a:rPr>
              <a:t>Paper: Dynamic Queue Length Thresholds for Shared-Memory Packet Switches </a:t>
            </a:r>
            <a:endParaRPr kumimoji="0" lang="en-US" sz="1100" b="0" i="0" u="none" strike="noStrike" kern="1200" cap="none" spc="0" normalizeH="0" baseline="0" noProof="0" dirty="0">
              <a:ln>
                <a:noFill/>
              </a:ln>
              <a:solidFill>
                <a:srgbClr val="000000"/>
              </a:solidFill>
              <a:effectLst/>
              <a:uLnTx/>
              <a:uFillTx/>
              <a:latin typeface="NVIDIA Sans"/>
              <a:ea typeface="+mn-ea"/>
              <a:cs typeface="+mn-cs"/>
            </a:endParaRPr>
          </a:p>
        </p:txBody>
      </p:sp>
      <p:sp>
        <p:nvSpPr>
          <p:cNvPr id="7" name="Rectangle 6">
            <a:extLst>
              <a:ext uri="{FF2B5EF4-FFF2-40B4-BE49-F238E27FC236}">
                <a16:creationId xmlns:a16="http://schemas.microsoft.com/office/drawing/2014/main" id="{EFFA0B1A-E107-DEEA-2011-543EE9F649DC}"/>
              </a:ext>
            </a:extLst>
          </p:cNvPr>
          <p:cNvSpPr/>
          <p:nvPr/>
        </p:nvSpPr>
        <p:spPr>
          <a:xfrm>
            <a:off x="3246781" y="2987498"/>
            <a:ext cx="3186783" cy="1787534"/>
          </a:xfrm>
          <a:prstGeom prst="rect">
            <a:avLst/>
          </a:prstGeom>
          <a:solidFill>
            <a:schemeClr val="tx1">
              <a:lumMod val="95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35" name="Group 34">
            <a:extLst>
              <a:ext uri="{FF2B5EF4-FFF2-40B4-BE49-F238E27FC236}">
                <a16:creationId xmlns:a16="http://schemas.microsoft.com/office/drawing/2014/main" id="{E20BDE08-0D12-6E5D-611B-4952B048104F}"/>
              </a:ext>
            </a:extLst>
          </p:cNvPr>
          <p:cNvGrpSpPr/>
          <p:nvPr/>
        </p:nvGrpSpPr>
        <p:grpSpPr>
          <a:xfrm>
            <a:off x="5371766" y="3155140"/>
            <a:ext cx="656665" cy="261610"/>
            <a:chOff x="6985000" y="4827977"/>
            <a:chExt cx="656665" cy="261610"/>
          </a:xfrm>
        </p:grpSpPr>
        <p:sp>
          <p:nvSpPr>
            <p:cNvPr id="36" name="Rectangle 35">
              <a:extLst>
                <a:ext uri="{FF2B5EF4-FFF2-40B4-BE49-F238E27FC236}">
                  <a16:creationId xmlns:a16="http://schemas.microsoft.com/office/drawing/2014/main" id="{9F75737E-0483-445B-7773-0D50DDC4700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666382D-0AD5-E1A2-40DC-BC062916CE65}"/>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5017986F-E807-8D80-8A6E-2546BCA5B6FB}"/>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02B0F3AF-0028-EA9F-3A51-F260CBF59B3D}"/>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6F94F2-AEB7-36BD-6D40-F5F5A45932A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0ADF079-D478-2142-4E56-306938089317}"/>
              </a:ext>
            </a:extLst>
          </p:cNvPr>
          <p:cNvGrpSpPr/>
          <p:nvPr/>
        </p:nvGrpSpPr>
        <p:grpSpPr>
          <a:xfrm>
            <a:off x="5371766" y="3591706"/>
            <a:ext cx="656665" cy="261610"/>
            <a:chOff x="6985000" y="4827977"/>
            <a:chExt cx="656665" cy="261610"/>
          </a:xfrm>
        </p:grpSpPr>
        <p:sp>
          <p:nvSpPr>
            <p:cNvPr id="42" name="Rectangle 41">
              <a:extLst>
                <a:ext uri="{FF2B5EF4-FFF2-40B4-BE49-F238E27FC236}">
                  <a16:creationId xmlns:a16="http://schemas.microsoft.com/office/drawing/2014/main" id="{B9914A51-51AF-0AC3-53A3-AD96C11FC65A}"/>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9256080B-D272-5B03-02E9-3BA4D6A4C6A4}"/>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AFED6624-6995-13C7-48E4-5A53492E54A3}"/>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A39D360-C7A8-7B83-F297-C2A5FF0F623E}"/>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90C3E41-CDD6-B901-68B2-EE0A0AB97ED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062C24B3-A297-BF4D-7D32-4BBF86EBA870}"/>
              </a:ext>
            </a:extLst>
          </p:cNvPr>
          <p:cNvGrpSpPr/>
          <p:nvPr/>
        </p:nvGrpSpPr>
        <p:grpSpPr>
          <a:xfrm>
            <a:off x="5371766" y="4287038"/>
            <a:ext cx="656665" cy="261610"/>
            <a:chOff x="6985000" y="4827977"/>
            <a:chExt cx="656665" cy="261610"/>
          </a:xfrm>
        </p:grpSpPr>
        <p:sp>
          <p:nvSpPr>
            <p:cNvPr id="48" name="Rectangle 47">
              <a:extLst>
                <a:ext uri="{FF2B5EF4-FFF2-40B4-BE49-F238E27FC236}">
                  <a16:creationId xmlns:a16="http://schemas.microsoft.com/office/drawing/2014/main" id="{788D8244-8B22-3B44-7356-4A6A04791C64}"/>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D91C1A50-9C47-4476-4064-85E3D3E926A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B8F9966E-D660-823A-F74D-49D7D9472738}"/>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51" name="Straight Connector 50">
              <a:extLst>
                <a:ext uri="{FF2B5EF4-FFF2-40B4-BE49-F238E27FC236}">
                  <a16:creationId xmlns:a16="http://schemas.microsoft.com/office/drawing/2014/main" id="{DED7F34A-5617-A96B-213C-045A8C516D1B}"/>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FEB0A7A-D113-9A16-BB0D-5D2EA41813B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F1B30687-B991-F1FD-A486-D12017EA7AF8}"/>
              </a:ext>
            </a:extLst>
          </p:cNvPr>
          <p:cNvSpPr txBox="1"/>
          <p:nvPr/>
        </p:nvSpPr>
        <p:spPr>
          <a:xfrm rot="5400000">
            <a:off x="5634883" y="3889470"/>
            <a:ext cx="35779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55" name="Rectangle 54">
            <a:extLst>
              <a:ext uri="{FF2B5EF4-FFF2-40B4-BE49-F238E27FC236}">
                <a16:creationId xmlns:a16="http://schemas.microsoft.com/office/drawing/2014/main" id="{794BE955-A6FF-C76D-2105-041B02470541}"/>
              </a:ext>
            </a:extLst>
          </p:cNvPr>
          <p:cNvSpPr/>
          <p:nvPr/>
        </p:nvSpPr>
        <p:spPr>
          <a:xfrm>
            <a:off x="3353462" y="3431206"/>
            <a:ext cx="1334977" cy="843160"/>
          </a:xfrm>
          <a:prstGeom prst="rect">
            <a:avLst/>
          </a:prstGeom>
          <a:solidFill>
            <a:schemeClr val="accent6">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Kernel shared page pool</a:t>
            </a:r>
          </a:p>
        </p:txBody>
      </p:sp>
      <p:cxnSp>
        <p:nvCxnSpPr>
          <p:cNvPr id="57" name="Straight Arrow Connector 56">
            <a:extLst>
              <a:ext uri="{FF2B5EF4-FFF2-40B4-BE49-F238E27FC236}">
                <a16:creationId xmlns:a16="http://schemas.microsoft.com/office/drawing/2014/main" id="{2AB34859-642F-BAC4-61F8-BA43448D0D2B}"/>
              </a:ext>
            </a:extLst>
          </p:cNvPr>
          <p:cNvCxnSpPr/>
          <p:nvPr/>
        </p:nvCxnSpPr>
        <p:spPr>
          <a:xfrm flipV="1">
            <a:off x="4793883" y="3332835"/>
            <a:ext cx="577883" cy="437661"/>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1DD2D6B-3FB3-D6E6-BFFD-D749A4B5A7CA}"/>
              </a:ext>
            </a:extLst>
          </p:cNvPr>
          <p:cNvCxnSpPr>
            <a:cxnSpLocks/>
          </p:cNvCxnSpPr>
          <p:nvPr/>
        </p:nvCxnSpPr>
        <p:spPr>
          <a:xfrm flipV="1">
            <a:off x="4793883" y="3770496"/>
            <a:ext cx="560950" cy="140134"/>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D466B9E-888A-44D3-29BA-BC356A7D4757}"/>
              </a:ext>
            </a:extLst>
          </p:cNvPr>
          <p:cNvCxnSpPr>
            <a:cxnSpLocks/>
          </p:cNvCxnSpPr>
          <p:nvPr/>
        </p:nvCxnSpPr>
        <p:spPr>
          <a:xfrm>
            <a:off x="4793883" y="4064117"/>
            <a:ext cx="560950" cy="385028"/>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7B9DCD8-C414-27B7-82B5-842B27A000C9}"/>
              </a:ext>
            </a:extLst>
          </p:cNvPr>
          <p:cNvSpPr txBox="1"/>
          <p:nvPr/>
        </p:nvSpPr>
        <p:spPr>
          <a:xfrm>
            <a:off x="6116088" y="3154207"/>
            <a:ext cx="804516"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dev1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6" name="TextBox 5">
            <a:extLst>
              <a:ext uri="{FF2B5EF4-FFF2-40B4-BE49-F238E27FC236}">
                <a16:creationId xmlns:a16="http://schemas.microsoft.com/office/drawing/2014/main" id="{40A85846-89D7-4A0B-D0CC-512309625E8D}"/>
              </a:ext>
            </a:extLst>
          </p:cNvPr>
          <p:cNvSpPr txBox="1"/>
          <p:nvPr/>
        </p:nvSpPr>
        <p:spPr>
          <a:xfrm>
            <a:off x="6116088" y="3576317"/>
            <a:ext cx="804516"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dev2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8" name="TextBox 7">
            <a:extLst>
              <a:ext uri="{FF2B5EF4-FFF2-40B4-BE49-F238E27FC236}">
                <a16:creationId xmlns:a16="http://schemas.microsoft.com/office/drawing/2014/main" id="{ECDF214D-08FD-CD9C-8E34-216D27DE47A6}"/>
              </a:ext>
            </a:extLst>
          </p:cNvPr>
          <p:cNvSpPr txBox="1"/>
          <p:nvPr/>
        </p:nvSpPr>
        <p:spPr>
          <a:xfrm>
            <a:off x="6132118" y="4279343"/>
            <a:ext cx="825355"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devN</a:t>
            </a: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9" name="TextBox 8">
            <a:extLst>
              <a:ext uri="{FF2B5EF4-FFF2-40B4-BE49-F238E27FC236}">
                <a16:creationId xmlns:a16="http://schemas.microsoft.com/office/drawing/2014/main" id="{35433B3A-7F50-2D04-C575-5DF6FC501C3B}"/>
              </a:ext>
            </a:extLst>
          </p:cNvPr>
          <p:cNvSpPr txBox="1"/>
          <p:nvPr/>
        </p:nvSpPr>
        <p:spPr>
          <a:xfrm>
            <a:off x="3924735" y="4532887"/>
            <a:ext cx="1683474"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shared_page_pool_alloc</a:t>
            </a:r>
            <a:r>
              <a:rPr kumimoji="0" lang="en-US" sz="1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12" name="TextBox 11">
            <a:extLst>
              <a:ext uri="{FF2B5EF4-FFF2-40B4-BE49-F238E27FC236}">
                <a16:creationId xmlns:a16="http://schemas.microsoft.com/office/drawing/2014/main" id="{ECAD96DC-563B-3863-B77D-F30BD9303B07}"/>
              </a:ext>
            </a:extLst>
          </p:cNvPr>
          <p:cNvSpPr txBox="1"/>
          <p:nvPr/>
        </p:nvSpPr>
        <p:spPr>
          <a:xfrm>
            <a:off x="6840251" y="2874088"/>
            <a:ext cx="1051314" cy="461665"/>
          </a:xfrm>
          <a:prstGeom prst="rect">
            <a:avLst/>
          </a:prstGeom>
          <a:noFill/>
        </p:spPr>
        <p:txBody>
          <a:bodyPr wrap="none" rtlCol="0">
            <a:spAutoFit/>
          </a:bodyPr>
          <a:lstStyle/>
          <a:p>
            <a:pPr algn="ctr"/>
            <a:r>
              <a:rPr lang="en-US" sz="1200" dirty="0">
                <a:solidFill>
                  <a:schemeClr val="bg1"/>
                </a:solidFill>
                <a:latin typeface="NVIDIA Sans" panose="020B0503020203020204" pitchFamily="34" charset="0"/>
                <a:cs typeface="NVIDIA Sans" panose="020B0503020203020204" pitchFamily="34" charset="0"/>
              </a:rPr>
              <a:t>Driver NAPI </a:t>
            </a:r>
          </a:p>
          <a:p>
            <a:pPr algn="ctr"/>
            <a:r>
              <a:rPr lang="en-US" sz="1200" dirty="0">
                <a:solidFill>
                  <a:schemeClr val="bg1"/>
                </a:solidFill>
                <a:latin typeface="NVIDIA Sans" panose="020B0503020203020204" pitchFamily="34" charset="0"/>
                <a:cs typeface="NVIDIA Sans" panose="020B0503020203020204" pitchFamily="34" charset="0"/>
              </a:rPr>
              <a:t>refill logic</a:t>
            </a:r>
          </a:p>
        </p:txBody>
      </p:sp>
      <p:sp>
        <p:nvSpPr>
          <p:cNvPr id="13" name="TextBox 12">
            <a:extLst>
              <a:ext uri="{FF2B5EF4-FFF2-40B4-BE49-F238E27FC236}">
                <a16:creationId xmlns:a16="http://schemas.microsoft.com/office/drawing/2014/main" id="{EFC6FCCB-E158-B1E1-B94C-6EF112397E92}"/>
              </a:ext>
            </a:extLst>
          </p:cNvPr>
          <p:cNvSpPr txBox="1"/>
          <p:nvPr/>
        </p:nvSpPr>
        <p:spPr>
          <a:xfrm>
            <a:off x="3144949" y="2735588"/>
            <a:ext cx="628698" cy="276999"/>
          </a:xfrm>
          <a:prstGeom prst="rect">
            <a:avLst/>
          </a:prstGeom>
          <a:noFill/>
        </p:spPr>
        <p:txBody>
          <a:bodyPr wrap="none" rtlCol="0">
            <a:spAutoFit/>
          </a:bodyPr>
          <a:lstStyle/>
          <a:p>
            <a:pPr algn="ctr"/>
            <a:r>
              <a:rPr lang="en-US" sz="1200" dirty="0">
                <a:solidFill>
                  <a:schemeClr val="bg1"/>
                </a:solidFill>
                <a:latin typeface="NVIDIA Sans" panose="020B0503020203020204" pitchFamily="34" charset="0"/>
                <a:cs typeface="NVIDIA Sans" panose="020B0503020203020204" pitchFamily="34" charset="0"/>
              </a:rPr>
              <a:t>kernel</a:t>
            </a:r>
          </a:p>
        </p:txBody>
      </p:sp>
      <p:sp>
        <p:nvSpPr>
          <p:cNvPr id="14" name="TextBox 13">
            <a:extLst>
              <a:ext uri="{FF2B5EF4-FFF2-40B4-BE49-F238E27FC236}">
                <a16:creationId xmlns:a16="http://schemas.microsoft.com/office/drawing/2014/main" id="{DAD9CA24-E2E8-B6E8-11AC-F74FCF5BFFC9}"/>
              </a:ext>
            </a:extLst>
          </p:cNvPr>
          <p:cNvSpPr txBox="1"/>
          <p:nvPr/>
        </p:nvSpPr>
        <p:spPr>
          <a:xfrm>
            <a:off x="1500958" y="1810829"/>
            <a:ext cx="1492973" cy="276999"/>
          </a:xfrm>
          <a:prstGeom prst="rect">
            <a:avLst/>
          </a:prstGeom>
          <a:noFill/>
        </p:spPr>
        <p:txBody>
          <a:bodyPr wrap="none" rtlCol="0">
            <a:spAutoFit/>
          </a:bodyPr>
          <a:lstStyle/>
          <a:p>
            <a:pPr algn="ctr"/>
            <a:r>
              <a:rPr lang="en-US" sz="1200" dirty="0" err="1">
                <a:solidFill>
                  <a:schemeClr val="bg1"/>
                </a:solidFill>
                <a:latin typeface="NVIDIA Sans" panose="020B0503020203020204" pitchFamily="34" charset="0"/>
                <a:cs typeface="NVIDIA Sans" panose="020B0503020203020204" pitchFamily="34" charset="0"/>
              </a:rPr>
              <a:t>shared_page_pool</a:t>
            </a:r>
            <a:endParaRPr lang="en-US" sz="1200" dirty="0">
              <a:solidFill>
                <a:schemeClr val="bg1"/>
              </a:solidFill>
              <a:latin typeface="NVIDIA Sans" panose="020B0503020203020204" pitchFamily="34" charset="0"/>
              <a:cs typeface="NVIDIA Sans" panose="020B0503020203020204" pitchFamily="34" charset="0"/>
            </a:endParaRPr>
          </a:p>
        </p:txBody>
      </p:sp>
      <p:sp>
        <p:nvSpPr>
          <p:cNvPr id="16" name="Title 15">
            <a:extLst>
              <a:ext uri="{FF2B5EF4-FFF2-40B4-BE49-F238E27FC236}">
                <a16:creationId xmlns:a16="http://schemas.microsoft.com/office/drawing/2014/main" id="{2A056FE9-25C8-D62F-902E-510F898050B3}"/>
              </a:ext>
            </a:extLst>
          </p:cNvPr>
          <p:cNvSpPr>
            <a:spLocks noGrp="1"/>
          </p:cNvSpPr>
          <p:nvPr>
            <p:ph type="title"/>
          </p:nvPr>
        </p:nvSpPr>
        <p:spPr/>
        <p:txBody>
          <a:bodyPr/>
          <a:lstStyle/>
          <a:p>
            <a:endParaRPr lang="en-US"/>
          </a:p>
        </p:txBody>
      </p:sp>
      <p:sp>
        <p:nvSpPr>
          <p:cNvPr id="18" name="Text Placeholder 17">
            <a:extLst>
              <a:ext uri="{FF2B5EF4-FFF2-40B4-BE49-F238E27FC236}">
                <a16:creationId xmlns:a16="http://schemas.microsoft.com/office/drawing/2014/main" id="{E59AC13E-BAA5-68E9-A20A-8CBB090595B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543687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BC7A-9A31-C90B-87B2-9B8D5F3D1D85}"/>
              </a:ext>
            </a:extLst>
          </p:cNvPr>
          <p:cNvSpPr>
            <a:spLocks noGrp="1"/>
          </p:cNvSpPr>
          <p:nvPr>
            <p:ph type="title"/>
          </p:nvPr>
        </p:nvSpPr>
        <p:spPr/>
        <p:txBody>
          <a:bodyPr/>
          <a:lstStyle/>
          <a:p>
            <a:r>
              <a:rPr lang="en-US" dirty="0"/>
              <a:t>Pain Point: Lots of pre-allocated memory</a:t>
            </a:r>
          </a:p>
        </p:txBody>
      </p:sp>
      <p:sp>
        <p:nvSpPr>
          <p:cNvPr id="3" name="Text Placeholder 2">
            <a:extLst>
              <a:ext uri="{FF2B5EF4-FFF2-40B4-BE49-F238E27FC236}">
                <a16:creationId xmlns:a16="http://schemas.microsoft.com/office/drawing/2014/main" id="{A7C657B5-2149-8161-FAC0-1D8DCE3D5EE4}"/>
              </a:ext>
            </a:extLst>
          </p:cNvPr>
          <p:cNvSpPr>
            <a:spLocks noGrp="1"/>
          </p:cNvSpPr>
          <p:nvPr>
            <p:ph type="body" sz="quarter" idx="10"/>
          </p:nvPr>
        </p:nvSpPr>
        <p:spPr/>
        <p:txBody>
          <a:bodyPr/>
          <a:lstStyle/>
          <a:p>
            <a:r>
              <a:rPr lang="en-US" dirty="0"/>
              <a:t>Targeting 1K SFs</a:t>
            </a:r>
          </a:p>
        </p:txBody>
      </p:sp>
      <p:sp>
        <p:nvSpPr>
          <p:cNvPr id="4" name="Content Placeholder 3">
            <a:extLst>
              <a:ext uri="{FF2B5EF4-FFF2-40B4-BE49-F238E27FC236}">
                <a16:creationId xmlns:a16="http://schemas.microsoft.com/office/drawing/2014/main" id="{C21EE86A-EFBC-3611-8F0C-041DBC40EDBB}"/>
              </a:ext>
            </a:extLst>
          </p:cNvPr>
          <p:cNvSpPr>
            <a:spLocks noGrp="1"/>
          </p:cNvSpPr>
          <p:nvPr>
            <p:ph idx="1"/>
          </p:nvPr>
        </p:nvSpPr>
        <p:spPr>
          <a:xfrm>
            <a:off x="849477" y="1892595"/>
            <a:ext cx="7198518" cy="4389445"/>
          </a:xfrm>
        </p:spPr>
        <p:txBody>
          <a:bodyPr/>
          <a:lstStyle/>
          <a:p>
            <a:pPr marL="0" indent="0">
              <a:buNone/>
            </a:pPr>
            <a:r>
              <a:rPr lang="en-US" dirty="0">
                <a:solidFill>
                  <a:srgbClr val="C00000"/>
                </a:solidFill>
              </a:rPr>
              <a:t>Background</a:t>
            </a:r>
          </a:p>
          <a:p>
            <a:r>
              <a:rPr lang="en-US" dirty="0"/>
              <a:t>Each network device has its own receive queue (</a:t>
            </a:r>
            <a:r>
              <a:rPr lang="en-US" dirty="0" err="1"/>
              <a:t>rxq</a:t>
            </a:r>
            <a:r>
              <a:rPr lang="en-US" dirty="0"/>
              <a:t>) and buffers</a:t>
            </a:r>
          </a:p>
          <a:p>
            <a:r>
              <a:rPr lang="en-US" dirty="0"/>
              <a:t>Each device’s queue pre-allocates 4MB DMA memory</a:t>
            </a:r>
          </a:p>
          <a:p>
            <a:r>
              <a:rPr lang="en-US" dirty="0"/>
              <a:t>Typically 16 cores system, each device will have 16 </a:t>
            </a:r>
            <a:r>
              <a:rPr lang="en-US" dirty="0" err="1"/>
              <a:t>rxqs</a:t>
            </a:r>
            <a:endParaRPr lang="en-US" dirty="0"/>
          </a:p>
          <a:p>
            <a:r>
              <a:rPr lang="en-US" dirty="0"/>
              <a:t>1k devices has total 16k </a:t>
            </a:r>
            <a:r>
              <a:rPr lang="en-US" dirty="0" err="1"/>
              <a:t>rxqs</a:t>
            </a:r>
            <a:r>
              <a:rPr lang="en-US" dirty="0"/>
              <a:t>, total pre-allocated 64GB</a:t>
            </a:r>
          </a:p>
          <a:p>
            <a:r>
              <a:rPr lang="en-US" dirty="0">
                <a:sym typeface="Wingdings" pitchFamily="2" charset="2"/>
              </a:rPr>
              <a:t> </a:t>
            </a:r>
            <a:r>
              <a:rPr lang="en-US" dirty="0"/>
              <a:t>RX buffers are idle/unused when no traffic or no burst of traffic</a:t>
            </a:r>
          </a:p>
          <a:p>
            <a:endParaRPr lang="en-US" dirty="0"/>
          </a:p>
          <a:p>
            <a:pPr marL="0" indent="0">
              <a:buNone/>
            </a:pPr>
            <a:r>
              <a:rPr lang="en-US" dirty="0">
                <a:solidFill>
                  <a:srgbClr val="C00000"/>
                </a:solidFill>
              </a:rPr>
              <a:t>Idea</a:t>
            </a:r>
            <a:r>
              <a:rPr lang="en-US" dirty="0"/>
              <a:t>: make RX buffers pool share across all devices!</a:t>
            </a:r>
          </a:p>
          <a:p>
            <a:r>
              <a:rPr lang="en-US" dirty="0"/>
              <a:t>But ”sharing”: just getting the same amount of </a:t>
            </a:r>
            <a:r>
              <a:rPr lang="en-US" dirty="0" err="1"/>
              <a:t>rxq</a:t>
            </a:r>
            <a:r>
              <a:rPr lang="en-US" dirty="0"/>
              <a:t> buffer from a shared pool , doesn’t save memory!</a:t>
            </a:r>
          </a:p>
          <a:p>
            <a:endParaRPr lang="en-US" dirty="0"/>
          </a:p>
        </p:txBody>
      </p:sp>
      <p:grpSp>
        <p:nvGrpSpPr>
          <p:cNvPr id="5" name="Group 4">
            <a:extLst>
              <a:ext uri="{FF2B5EF4-FFF2-40B4-BE49-F238E27FC236}">
                <a16:creationId xmlns:a16="http://schemas.microsoft.com/office/drawing/2014/main" id="{68CBFF0C-EEE5-3900-64B3-B3CBA33D6D81}"/>
              </a:ext>
            </a:extLst>
          </p:cNvPr>
          <p:cNvGrpSpPr/>
          <p:nvPr/>
        </p:nvGrpSpPr>
        <p:grpSpPr>
          <a:xfrm>
            <a:off x="8125950" y="2397252"/>
            <a:ext cx="243840" cy="1232740"/>
            <a:chOff x="24139610" y="8570447"/>
            <a:chExt cx="1737910" cy="3698219"/>
          </a:xfrm>
        </p:grpSpPr>
        <p:sp>
          <p:nvSpPr>
            <p:cNvPr id="6" name="Rectangle 5">
              <a:extLst>
                <a:ext uri="{FF2B5EF4-FFF2-40B4-BE49-F238E27FC236}">
                  <a16:creationId xmlns:a16="http://schemas.microsoft.com/office/drawing/2014/main" id="{A86A8E4C-288C-06F8-AC89-0B594854B3CA}"/>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E1FA3AA-1FD1-6079-A914-CB5C56C6195F}"/>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3F67E467-CE16-102A-2F14-8F60D72CADB3}"/>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5A4C63E-0E4F-5256-6000-0BE11DE895F5}"/>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CE3B1C5-C415-FC5E-56B5-C85DB4647C2A}"/>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6C0BF1B-3C20-EA96-FA76-E83B6F3169DE}"/>
              </a:ext>
            </a:extLst>
          </p:cNvPr>
          <p:cNvGrpSpPr/>
          <p:nvPr/>
        </p:nvGrpSpPr>
        <p:grpSpPr>
          <a:xfrm>
            <a:off x="8503393" y="2402053"/>
            <a:ext cx="243840" cy="1232740"/>
            <a:chOff x="24139610" y="8570447"/>
            <a:chExt cx="1737910" cy="3698219"/>
          </a:xfrm>
        </p:grpSpPr>
        <p:sp>
          <p:nvSpPr>
            <p:cNvPr id="20" name="Rectangle 19">
              <a:extLst>
                <a:ext uri="{FF2B5EF4-FFF2-40B4-BE49-F238E27FC236}">
                  <a16:creationId xmlns:a16="http://schemas.microsoft.com/office/drawing/2014/main" id="{43833A74-1E78-19DD-4712-DDC73DDBEDE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1F2844C-57A5-0A5A-54C4-4BB752F1E7F4}"/>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82D1FBC-21C6-F462-90BC-062B582B63AB}"/>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C26AAC57-419B-7191-A585-4C6FDE5CFD9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FBE9E163-271C-1F78-3916-91AA60802BA2}"/>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0E6F92F7-68B9-807E-5FF6-AB59CEA1BA55}"/>
              </a:ext>
            </a:extLst>
          </p:cNvPr>
          <p:cNvSpPr/>
          <p:nvPr/>
        </p:nvSpPr>
        <p:spPr>
          <a:xfrm>
            <a:off x="8036927" y="2216326"/>
            <a:ext cx="829056" cy="1901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27" name="TextBox 26">
            <a:extLst>
              <a:ext uri="{FF2B5EF4-FFF2-40B4-BE49-F238E27FC236}">
                <a16:creationId xmlns:a16="http://schemas.microsoft.com/office/drawing/2014/main" id="{B4EBA44B-DCBF-D78A-05A7-0AD6FBE618CA}"/>
              </a:ext>
            </a:extLst>
          </p:cNvPr>
          <p:cNvSpPr txBox="1"/>
          <p:nvPr/>
        </p:nvSpPr>
        <p:spPr>
          <a:xfrm>
            <a:off x="8474345" y="1437902"/>
            <a:ext cx="525208"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28" name="TextBox 27">
            <a:extLst>
              <a:ext uri="{FF2B5EF4-FFF2-40B4-BE49-F238E27FC236}">
                <a16:creationId xmlns:a16="http://schemas.microsoft.com/office/drawing/2014/main" id="{0C92D05C-841C-D437-B753-F336F3921BCD}"/>
              </a:ext>
            </a:extLst>
          </p:cNvPr>
          <p:cNvSpPr txBox="1"/>
          <p:nvPr/>
        </p:nvSpPr>
        <p:spPr>
          <a:xfrm>
            <a:off x="8165959" y="1774580"/>
            <a:ext cx="570990"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dev1</a:t>
            </a:r>
          </a:p>
        </p:txBody>
      </p:sp>
      <p:grpSp>
        <p:nvGrpSpPr>
          <p:cNvPr id="47" name="Group 46">
            <a:extLst>
              <a:ext uri="{FF2B5EF4-FFF2-40B4-BE49-F238E27FC236}">
                <a16:creationId xmlns:a16="http://schemas.microsoft.com/office/drawing/2014/main" id="{59F7B6BC-7CF0-7641-D46E-AB6F52ABE986}"/>
              </a:ext>
            </a:extLst>
          </p:cNvPr>
          <p:cNvGrpSpPr/>
          <p:nvPr/>
        </p:nvGrpSpPr>
        <p:grpSpPr>
          <a:xfrm>
            <a:off x="9108682" y="1774580"/>
            <a:ext cx="829056" cy="2343698"/>
            <a:chOff x="24176736" y="4197739"/>
            <a:chExt cx="2487168" cy="7031093"/>
          </a:xfrm>
        </p:grpSpPr>
        <p:grpSp>
          <p:nvGrpSpPr>
            <p:cNvPr id="48" name="Group 47">
              <a:extLst>
                <a:ext uri="{FF2B5EF4-FFF2-40B4-BE49-F238E27FC236}">
                  <a16:creationId xmlns:a16="http://schemas.microsoft.com/office/drawing/2014/main" id="{92155853-A252-51B1-DF56-404D199E708B}"/>
                </a:ext>
              </a:extLst>
            </p:cNvPr>
            <p:cNvGrpSpPr/>
            <p:nvPr/>
          </p:nvGrpSpPr>
          <p:grpSpPr>
            <a:xfrm>
              <a:off x="24443805" y="6065755"/>
              <a:ext cx="731520" cy="3698219"/>
              <a:chOff x="24139610" y="8570447"/>
              <a:chExt cx="1737910" cy="3698219"/>
            </a:xfrm>
          </p:grpSpPr>
          <p:sp>
            <p:nvSpPr>
              <p:cNvPr id="60" name="Rectangle 59">
                <a:extLst>
                  <a:ext uri="{FF2B5EF4-FFF2-40B4-BE49-F238E27FC236}">
                    <a16:creationId xmlns:a16="http://schemas.microsoft.com/office/drawing/2014/main" id="{7A85DA86-778D-1092-AB6A-5A360877BDFB}"/>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64BA8181-7694-44F9-9C72-A568337545EC}"/>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B46301A9-0EA4-590C-8F1B-FEECF8D4009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ED263800-008F-261C-7CA2-A88F7FEA3487}"/>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2019C3B1-BD7E-51AB-31A3-E5F42A5CA12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0" name="Group 49">
              <a:extLst>
                <a:ext uri="{FF2B5EF4-FFF2-40B4-BE49-F238E27FC236}">
                  <a16:creationId xmlns:a16="http://schemas.microsoft.com/office/drawing/2014/main" id="{A60A07D2-5F8C-FD32-3A1C-7BF6C97A19E4}"/>
                </a:ext>
              </a:extLst>
            </p:cNvPr>
            <p:cNvGrpSpPr/>
            <p:nvPr/>
          </p:nvGrpSpPr>
          <p:grpSpPr>
            <a:xfrm>
              <a:off x="25576133" y="6080158"/>
              <a:ext cx="731520" cy="3698219"/>
              <a:chOff x="24139610" y="8570447"/>
              <a:chExt cx="1737910" cy="3698219"/>
            </a:xfrm>
          </p:grpSpPr>
          <p:sp>
            <p:nvSpPr>
              <p:cNvPr id="55" name="Rectangle 54">
                <a:extLst>
                  <a:ext uri="{FF2B5EF4-FFF2-40B4-BE49-F238E27FC236}">
                    <a16:creationId xmlns:a16="http://schemas.microsoft.com/office/drawing/2014/main" id="{2D422E66-8654-C15D-1EB0-1DE6B4F92573}"/>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7B1815C9-9EF5-0464-D407-4D555E8098C7}"/>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B116FA48-E52E-6139-D79B-DAD8A445D719}"/>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7E2B1588-C6EC-6BE5-2946-C09B79CA2B4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DE59AF0F-612E-40C3-797B-2BB70CEA863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51" name="Rectangle 50">
              <a:extLst>
                <a:ext uri="{FF2B5EF4-FFF2-40B4-BE49-F238E27FC236}">
                  <a16:creationId xmlns:a16="http://schemas.microsoft.com/office/drawing/2014/main" id="{893CCB65-6447-D2EE-9B95-BEFDACBD1793}"/>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2" name="Rectangle 51">
              <a:extLst>
                <a:ext uri="{FF2B5EF4-FFF2-40B4-BE49-F238E27FC236}">
                  <a16:creationId xmlns:a16="http://schemas.microsoft.com/office/drawing/2014/main" id="{62D92592-95EA-8A7F-2584-C6DD676CB432}"/>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3" name="TextBox 52">
              <a:extLst>
                <a:ext uri="{FF2B5EF4-FFF2-40B4-BE49-F238E27FC236}">
                  <a16:creationId xmlns:a16="http://schemas.microsoft.com/office/drawing/2014/main" id="{7B225D9F-61AF-4DF5-82FF-97A28C8265DB}"/>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54" name="TextBox 53">
              <a:extLst>
                <a:ext uri="{FF2B5EF4-FFF2-40B4-BE49-F238E27FC236}">
                  <a16:creationId xmlns:a16="http://schemas.microsoft.com/office/drawing/2014/main" id="{69A2C038-69BB-5F7D-A24E-9709BEB91202}"/>
                </a:ext>
              </a:extLst>
            </p:cNvPr>
            <p:cNvSpPr txBox="1"/>
            <p:nvPr/>
          </p:nvSpPr>
          <p:spPr>
            <a:xfrm>
              <a:off x="24433704" y="4197739"/>
              <a:ext cx="1973232"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Dev-2</a:t>
              </a:r>
            </a:p>
          </p:txBody>
        </p:sp>
      </p:grpSp>
      <p:grpSp>
        <p:nvGrpSpPr>
          <p:cNvPr id="65" name="Group 64">
            <a:extLst>
              <a:ext uri="{FF2B5EF4-FFF2-40B4-BE49-F238E27FC236}">
                <a16:creationId xmlns:a16="http://schemas.microsoft.com/office/drawing/2014/main" id="{DB7923E4-E06A-45C9-EA68-1E75252C4644}"/>
              </a:ext>
            </a:extLst>
          </p:cNvPr>
          <p:cNvGrpSpPr/>
          <p:nvPr/>
        </p:nvGrpSpPr>
        <p:grpSpPr>
          <a:xfrm>
            <a:off x="10524744" y="1774580"/>
            <a:ext cx="829056" cy="2343698"/>
            <a:chOff x="24176736" y="4197739"/>
            <a:chExt cx="2487168" cy="7031093"/>
          </a:xfrm>
        </p:grpSpPr>
        <p:grpSp>
          <p:nvGrpSpPr>
            <p:cNvPr id="66" name="Group 65">
              <a:extLst>
                <a:ext uri="{FF2B5EF4-FFF2-40B4-BE49-F238E27FC236}">
                  <a16:creationId xmlns:a16="http://schemas.microsoft.com/office/drawing/2014/main" id="{06A93846-208A-68CD-C33D-2F8A871A8FC2}"/>
                </a:ext>
              </a:extLst>
            </p:cNvPr>
            <p:cNvGrpSpPr/>
            <p:nvPr/>
          </p:nvGrpSpPr>
          <p:grpSpPr>
            <a:xfrm>
              <a:off x="24443805" y="6065755"/>
              <a:ext cx="731520" cy="3698219"/>
              <a:chOff x="24139610" y="8570447"/>
              <a:chExt cx="1737910" cy="3698219"/>
            </a:xfrm>
          </p:grpSpPr>
          <p:sp>
            <p:nvSpPr>
              <p:cNvPr id="78" name="Rectangle 77">
                <a:extLst>
                  <a:ext uri="{FF2B5EF4-FFF2-40B4-BE49-F238E27FC236}">
                    <a16:creationId xmlns:a16="http://schemas.microsoft.com/office/drawing/2014/main" id="{59FCE398-FAC9-0788-1176-B248C185B099}"/>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42F14448-4BF3-E1FA-77E0-603B222E7AF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CD79DB2C-542A-CDAF-4668-AA0CC94FF84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584479D5-5FA1-24DA-B292-79CFB73A52E8}"/>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756773BF-4BB8-7C84-8EC9-5422773CD486}"/>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1352ED31-AEF7-8BAC-CAE1-E1E7A955F54B}"/>
                </a:ext>
              </a:extLst>
            </p:cNvPr>
            <p:cNvGrpSpPr/>
            <p:nvPr/>
          </p:nvGrpSpPr>
          <p:grpSpPr>
            <a:xfrm>
              <a:off x="25576133" y="6080158"/>
              <a:ext cx="731520" cy="3698219"/>
              <a:chOff x="24139610" y="8570447"/>
              <a:chExt cx="1737910" cy="3698219"/>
            </a:xfrm>
          </p:grpSpPr>
          <p:sp>
            <p:nvSpPr>
              <p:cNvPr id="73" name="Rectangle 72">
                <a:extLst>
                  <a:ext uri="{FF2B5EF4-FFF2-40B4-BE49-F238E27FC236}">
                    <a16:creationId xmlns:a16="http://schemas.microsoft.com/office/drawing/2014/main" id="{BE1953A7-5895-4C47-FE11-4C2F642BF8B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76DF444B-8ED7-2549-AA7A-2ED5715CB1BA}"/>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FFE3D8B3-86D1-7A0E-D1AE-257475503CCA}"/>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9FCB4105-FAED-4D5E-5721-FE9B937DD334}"/>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9D8F1E26-B0EA-43EF-9668-7E2999B50FC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69" name="Rectangle 68">
              <a:extLst>
                <a:ext uri="{FF2B5EF4-FFF2-40B4-BE49-F238E27FC236}">
                  <a16:creationId xmlns:a16="http://schemas.microsoft.com/office/drawing/2014/main" id="{5B184147-4D0D-FD7D-38CD-CAC3F355D2DF}"/>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0" name="Rectangle 69">
              <a:extLst>
                <a:ext uri="{FF2B5EF4-FFF2-40B4-BE49-F238E27FC236}">
                  <a16:creationId xmlns:a16="http://schemas.microsoft.com/office/drawing/2014/main" id="{48BA5EA0-4E48-74E4-10B0-56AD55B5BE21}"/>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1" name="TextBox 70">
              <a:extLst>
                <a:ext uri="{FF2B5EF4-FFF2-40B4-BE49-F238E27FC236}">
                  <a16:creationId xmlns:a16="http://schemas.microsoft.com/office/drawing/2014/main" id="{6DB58AAE-9C23-96E4-11D5-861603BDFF10}"/>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72" name="TextBox 71">
              <a:extLst>
                <a:ext uri="{FF2B5EF4-FFF2-40B4-BE49-F238E27FC236}">
                  <a16:creationId xmlns:a16="http://schemas.microsoft.com/office/drawing/2014/main" id="{CAE5AFC1-2921-2541-DBEE-E234FDC139CC}"/>
                </a:ext>
              </a:extLst>
            </p:cNvPr>
            <p:cNvSpPr txBox="1"/>
            <p:nvPr/>
          </p:nvSpPr>
          <p:spPr>
            <a:xfrm>
              <a:off x="24422643" y="4197739"/>
              <a:ext cx="199535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Dev-n</a:t>
              </a:r>
            </a:p>
          </p:txBody>
        </p:sp>
      </p:grpSp>
      <p:sp>
        <p:nvSpPr>
          <p:cNvPr id="83" name="TextBox 82">
            <a:extLst>
              <a:ext uri="{FF2B5EF4-FFF2-40B4-BE49-F238E27FC236}">
                <a16:creationId xmlns:a16="http://schemas.microsoft.com/office/drawing/2014/main" id="{911FB472-4E24-78CC-376E-C8C50236DDD0}"/>
              </a:ext>
            </a:extLst>
          </p:cNvPr>
          <p:cNvSpPr txBox="1"/>
          <p:nvPr/>
        </p:nvSpPr>
        <p:spPr>
          <a:xfrm>
            <a:off x="10071340" y="3020998"/>
            <a:ext cx="302548" cy="2974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13" name="Right Arrow 12">
            <a:extLst>
              <a:ext uri="{FF2B5EF4-FFF2-40B4-BE49-F238E27FC236}">
                <a16:creationId xmlns:a16="http://schemas.microsoft.com/office/drawing/2014/main" id="{37765CCC-8410-D55E-545E-6006E3F69767}"/>
              </a:ext>
            </a:extLst>
          </p:cNvPr>
          <p:cNvSpPr/>
          <p:nvPr/>
        </p:nvSpPr>
        <p:spPr>
          <a:xfrm rot="16200000">
            <a:off x="9435047" y="4006766"/>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4" name="Right Arrow 13">
            <a:extLst>
              <a:ext uri="{FF2B5EF4-FFF2-40B4-BE49-F238E27FC236}">
                <a16:creationId xmlns:a16="http://schemas.microsoft.com/office/drawing/2014/main" id="{42C2B2CB-9DB6-E699-40F0-404AC7996BA8}"/>
              </a:ext>
            </a:extLst>
          </p:cNvPr>
          <p:cNvSpPr/>
          <p:nvPr/>
        </p:nvSpPr>
        <p:spPr>
          <a:xfrm rot="16200000">
            <a:off x="10815457" y="4010322"/>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5" name="TextBox 14">
            <a:extLst>
              <a:ext uri="{FF2B5EF4-FFF2-40B4-BE49-F238E27FC236}">
                <a16:creationId xmlns:a16="http://schemas.microsoft.com/office/drawing/2014/main" id="{D34E1292-029F-6A5D-B17D-D924AEE50924}"/>
              </a:ext>
            </a:extLst>
          </p:cNvPr>
          <p:cNvSpPr txBox="1"/>
          <p:nvPr/>
        </p:nvSpPr>
        <p:spPr>
          <a:xfrm>
            <a:off x="9245188" y="4381706"/>
            <a:ext cx="815736" cy="2974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Packets</a:t>
            </a:r>
          </a:p>
        </p:txBody>
      </p:sp>
    </p:spTree>
    <p:extLst>
      <p:ext uri="{BB962C8B-B14F-4D97-AF65-F5344CB8AC3E}">
        <p14:creationId xmlns:p14="http://schemas.microsoft.com/office/powerpoint/2010/main" val="202418241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CB7C-AA13-229D-3E7C-6AD6B7A426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29D7C2-B3DB-7139-E3AD-A40E355630FB}"/>
              </a:ext>
            </a:extLst>
          </p:cNvPr>
          <p:cNvSpPr>
            <a:spLocks noGrp="1"/>
          </p:cNvSpPr>
          <p:nvPr>
            <p:ph idx="1"/>
          </p:nvPr>
        </p:nvSpPr>
        <p:spPr/>
        <p:txBody>
          <a:bodyPr/>
          <a:lstStyle/>
          <a:p>
            <a:endParaRPr lang="en-US"/>
          </a:p>
        </p:txBody>
      </p:sp>
      <p:grpSp>
        <p:nvGrpSpPr>
          <p:cNvPr id="4" name="Group 3">
            <a:extLst>
              <a:ext uri="{FF2B5EF4-FFF2-40B4-BE49-F238E27FC236}">
                <a16:creationId xmlns:a16="http://schemas.microsoft.com/office/drawing/2014/main" id="{31188C9F-BC62-6116-625D-8028E673B69A}"/>
              </a:ext>
            </a:extLst>
          </p:cNvPr>
          <p:cNvGrpSpPr/>
          <p:nvPr/>
        </p:nvGrpSpPr>
        <p:grpSpPr>
          <a:xfrm>
            <a:off x="7717277" y="3243997"/>
            <a:ext cx="656665" cy="261610"/>
            <a:chOff x="6985000" y="4827977"/>
            <a:chExt cx="656665" cy="261610"/>
          </a:xfrm>
        </p:grpSpPr>
        <p:sp>
          <p:nvSpPr>
            <p:cNvPr id="5" name="Rectangle 4">
              <a:extLst>
                <a:ext uri="{FF2B5EF4-FFF2-40B4-BE49-F238E27FC236}">
                  <a16:creationId xmlns:a16="http://schemas.microsoft.com/office/drawing/2014/main" id="{43FF7F3C-97BC-F130-A0FF-6AE2E0392D5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6" name="Rectangle 5">
              <a:extLst>
                <a:ext uri="{FF2B5EF4-FFF2-40B4-BE49-F238E27FC236}">
                  <a16:creationId xmlns:a16="http://schemas.microsoft.com/office/drawing/2014/main" id="{1BFC69AA-6CF2-6D32-5A9F-18179CF913F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7" name="Rectangle 6">
              <a:extLst>
                <a:ext uri="{FF2B5EF4-FFF2-40B4-BE49-F238E27FC236}">
                  <a16:creationId xmlns:a16="http://schemas.microsoft.com/office/drawing/2014/main" id="{42A253E6-9521-5422-7874-BE213F2751D7}"/>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cxnSp>
          <p:nvCxnSpPr>
            <p:cNvPr id="8" name="Straight Connector 7">
              <a:extLst>
                <a:ext uri="{FF2B5EF4-FFF2-40B4-BE49-F238E27FC236}">
                  <a16:creationId xmlns:a16="http://schemas.microsoft.com/office/drawing/2014/main" id="{C03085CF-A6FE-C8D9-DDA6-D19E739D4B64}"/>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343A29C-1D8C-602B-AAC7-B27541DC20B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1813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itle Only">
  <a:themeElements>
    <a:clrScheme name="Custom 15">
      <a:dk1>
        <a:srgbClr val="FFFFFF"/>
      </a:dk1>
      <a:lt1>
        <a:srgbClr val="000000"/>
      </a:lt1>
      <a:dk2>
        <a:srgbClr val="76B900"/>
      </a:dk2>
      <a:lt2>
        <a:srgbClr val="CDCDCD"/>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NVIDIA Sans">
      <a:majorFont>
        <a:latin typeface="NVIDIA Sans Medium"/>
        <a:ea typeface=""/>
        <a:cs typeface=""/>
      </a:majorFont>
      <a:minorFont>
        <a:latin typeface="NVIDIA Sans"/>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lnSpc>
            <a:spcPct val="90000"/>
          </a:lnSpc>
          <a:defRPr sz="4000" dirty="0" err="1">
            <a:solidFill>
              <a:schemeClr val="tx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4000" dirty="0" err="1" smtClean="0">
            <a:solidFill>
              <a:schemeClr val="bg1"/>
            </a:solidFill>
            <a:latin typeface="NVIDIA Sans" panose="020B0503020203020204" pitchFamily="34" charset="0"/>
            <a:cs typeface="NVIDIA Sans" panose="020B0503020203020204" pitchFamily="34" charset="0"/>
          </a:defRPr>
        </a:defPPr>
      </a:lstStyle>
    </a:txDef>
  </a:objectDefaults>
  <a:extraClrSchemeLst/>
  <a:extLst>
    <a:ext uri="{05A4C25C-085E-4340-85A3-A5531E510DB2}">
      <thm15:themeFamily xmlns:thm15="http://schemas.microsoft.com/office/thememl/2012/main" name="NVIDIA_Sans_Corp_Template_LIGHT_v2_NewKV.pptx" id="{2CB1BC51-CEBF-4125-BC6C-FB23D6874A8C}" vid="{0B679A5A-A7BB-445D-B89B-5017F75035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2403</TotalTime>
  <Words>437</Words>
  <Application>Microsoft Macintosh PowerPoint</Application>
  <PresentationFormat>Widescreen</PresentationFormat>
  <Paragraphs>109</Paragraphs>
  <Slides>9</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9</vt:i4>
      </vt:variant>
    </vt:vector>
  </HeadingPairs>
  <TitlesOfParts>
    <vt:vector size="22" baseType="lpstr">
      <vt:lpstr>Aptos</vt:lpstr>
      <vt:lpstr>Aptos Display</vt:lpstr>
      <vt:lpstr>Arial</vt:lpstr>
      <vt:lpstr>Calibri</vt:lpstr>
      <vt:lpstr>NVIDIA Sans</vt:lpstr>
      <vt:lpstr>NVIDIA Sans Light</vt:lpstr>
      <vt:lpstr>NVIDIA Sans Medium</vt:lpstr>
      <vt:lpstr>Roboto Mono</vt:lpstr>
      <vt:lpstr>Times</vt:lpstr>
      <vt:lpstr>Trebuchet MS</vt:lpstr>
      <vt:lpstr>Wingdings</vt:lpstr>
      <vt:lpstr>Office Theme</vt:lpstr>
      <vt:lpstr>Title Only</vt:lpstr>
      <vt:lpstr>Netdev conference 0x18</vt:lpstr>
      <vt:lpstr>PowerPoint Presentation</vt:lpstr>
      <vt:lpstr>PowerPoint Presentation</vt:lpstr>
      <vt:lpstr>PowerPoint Presentation</vt:lpstr>
      <vt:lpstr>PowerPoint Presentation</vt:lpstr>
      <vt:lpstr>PowerPoint Presentation</vt:lpstr>
      <vt:lpstr>PowerPoint Presentation</vt:lpstr>
      <vt:lpstr>Pain Point: Lots of pre-allocated memory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Tu</dc:creator>
  <cp:lastModifiedBy>William Tu</cp:lastModifiedBy>
  <cp:revision>92</cp:revision>
  <dcterms:created xsi:type="dcterms:W3CDTF">2024-06-20T13:07:43Z</dcterms:created>
  <dcterms:modified xsi:type="dcterms:W3CDTF">2024-07-02T06:23:54Z</dcterms:modified>
</cp:coreProperties>
</file>