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2"/>
  </p:notesMasterIdLst>
  <p:sldIdLst>
    <p:sldId id="256" r:id="rId3"/>
    <p:sldId id="258" r:id="rId4"/>
    <p:sldId id="259" r:id="rId5"/>
    <p:sldId id="261" r:id="rId6"/>
    <p:sldId id="260" r:id="rId7"/>
    <p:sldId id="550145305" r:id="rId8"/>
    <p:sldId id="550145277" r:id="rId9"/>
    <p:sldId id="550145306"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66"/>
    <p:restoredTop sz="94702"/>
  </p:normalViewPr>
  <p:slideViewPr>
    <p:cSldViewPr snapToGrid="0">
      <p:cViewPr varScale="1">
        <p:scale>
          <a:sx n="151" d="100"/>
          <a:sy n="151" d="100"/>
        </p:scale>
        <p:origin x="68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ACDE5B-5D5B-F84E-88C8-D6BC282A347E}" type="datetimeFigureOut">
              <a:rPr lang="en-US" smtClean="0"/>
              <a:t>7/10/24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79FC0F-06F2-D046-BF31-BA28E9D87148}" type="slidenum">
              <a:rPr lang="en-US" smtClean="0"/>
              <a:t>‹#›</a:t>
            </a:fld>
            <a:endParaRPr lang="en-US"/>
          </a:p>
        </p:txBody>
      </p:sp>
    </p:spTree>
    <p:extLst>
      <p:ext uri="{BB962C8B-B14F-4D97-AF65-F5344CB8AC3E}">
        <p14:creationId xmlns:p14="http://schemas.microsoft.com/office/powerpoint/2010/main" val="3076817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pitchFamily="2" charset="0"/>
              </a:rPr>
              <a:t>In this paper we consider a version, simply called </a:t>
            </a:r>
            <a:r>
              <a:rPr lang="en-US" sz="1800" i="1" dirty="0">
                <a:effectLst/>
                <a:latin typeface="Times" pitchFamily="2" charset="0"/>
              </a:rPr>
              <a:t>pushout </a:t>
            </a:r>
            <a:r>
              <a:rPr lang="en-US" sz="1800" dirty="0">
                <a:effectLst/>
                <a:latin typeface="Times" pitchFamily="2" charset="0"/>
              </a:rPr>
              <a:t>(PO), in which a cell that arrives to find the buffer full pushes out the cell at the head of the longest queue. While the incoming cell usurps the physical space of the discarded cell, the incoming cell does not take over the discarded cell’s position in its logical output port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F42766-3A27-6846-B8DE-9161ADEFE943}"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8056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t>
            </a:r>
            <a:r>
              <a:rPr lang="en-US" dirty="0" err="1"/>
              <a:t>Parav</a:t>
            </a:r>
            <a:endParaRPr lang="en-US" dirty="0"/>
          </a:p>
          <a:p>
            <a:pPr rtl="0"/>
            <a:r>
              <a:rPr lang="en-US" dirty="0"/>
              <a:t>I think of following.</a:t>
            </a:r>
          </a:p>
          <a:p>
            <a:pPr rtl="0">
              <a:buFont typeface="+mj-lt"/>
              <a:buAutoNum type="arabicPeriod"/>
            </a:pPr>
            <a:r>
              <a:rPr lang="en-US" dirty="0"/>
              <a:t>All switches operating using </a:t>
            </a:r>
            <a:r>
              <a:rPr lang="en-US" dirty="0" err="1"/>
              <a:t>outputing</a:t>
            </a:r>
            <a:r>
              <a:rPr lang="en-US" dirty="0"/>
              <a:t> queuing method, </a:t>
            </a:r>
            <a:r>
              <a:rPr lang="en-US" dirty="0" err="1"/>
              <a:t>i.e</a:t>
            </a:r>
            <a:r>
              <a:rPr lang="en-US" dirty="0"/>
              <a:t> based on the output queue, it dequeues and switches the packet. In our case, a </a:t>
            </a:r>
            <a:r>
              <a:rPr lang="en-US" dirty="0" err="1"/>
              <a:t>netdev</a:t>
            </a:r>
            <a:r>
              <a:rPr lang="en-US" dirty="0"/>
              <a:t> </a:t>
            </a:r>
            <a:r>
              <a:rPr lang="en-US" dirty="0" err="1"/>
              <a:t>rxq</a:t>
            </a:r>
            <a:r>
              <a:rPr lang="en-US" dirty="0"/>
              <a:t> to be dequeued based on the output port. So each RQ resembles the output queue.</a:t>
            </a:r>
          </a:p>
          <a:p>
            <a:pPr rtl="0">
              <a:buFont typeface="+mj-lt"/>
              <a:buAutoNum type="arabicPeriod"/>
            </a:pPr>
            <a:r>
              <a:rPr lang="en-US" dirty="0"/>
              <a:t>above #1 gives us the fairness in processing packets regardless of their burst of packets from one or multiple VMs.</a:t>
            </a:r>
          </a:p>
          <a:p>
            <a:pPr rtl="0">
              <a:buFont typeface="+mj-lt"/>
              <a:buAutoNum type="arabicPeriod"/>
            </a:pPr>
            <a:r>
              <a:rPr lang="en-US" dirty="0"/>
              <a:t>TIR creation should be optimized to support the needed scale</a:t>
            </a:r>
          </a:p>
          <a:p>
            <a:pPr rtl="0">
              <a:buFont typeface="+mj-lt"/>
              <a:buAutoNum type="arabicPeriod"/>
            </a:pPr>
            <a:r>
              <a:rPr lang="en-US" dirty="0"/>
              <a:t>A meter on the RMP or RQ ensures that a burst does not starve other VMs. (buffer fairness)</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3AD357-0C40-4436-9D38-C47D60C1C9C1}"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708383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A41F0-CEB5-731E-3C94-1C4ACD932D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8A726C-9B7F-BEA7-6519-736C523250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F4BF5F-1B24-C719-37F2-2D14E098D741}"/>
              </a:ext>
            </a:extLst>
          </p:cNvPr>
          <p:cNvSpPr>
            <a:spLocks noGrp="1"/>
          </p:cNvSpPr>
          <p:nvPr>
            <p:ph type="dt" sz="half" idx="10"/>
          </p:nvPr>
        </p:nvSpPr>
        <p:spPr/>
        <p:txBody>
          <a:bodyPr/>
          <a:lstStyle/>
          <a:p>
            <a:fld id="{1E7953D9-2557-2445-9A3D-2952E9A21483}" type="datetimeFigureOut">
              <a:rPr lang="en-US" smtClean="0"/>
              <a:t>7/10/24</a:t>
            </a:fld>
            <a:endParaRPr lang="en-US"/>
          </a:p>
        </p:txBody>
      </p:sp>
      <p:sp>
        <p:nvSpPr>
          <p:cNvPr id="5" name="Footer Placeholder 4">
            <a:extLst>
              <a:ext uri="{FF2B5EF4-FFF2-40B4-BE49-F238E27FC236}">
                <a16:creationId xmlns:a16="http://schemas.microsoft.com/office/drawing/2014/main" id="{4DBB928F-05B1-916C-5A1D-9C5942B66C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1F4B59-D227-A8EC-D016-B8F4B65EA272}"/>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3891708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74BF6-F398-E314-A34E-0A02D2AFC8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FE3E6E-8ACF-B874-335C-A810C5774C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3BF57D-75F5-291C-7FB1-C7F1A48E7CA8}"/>
              </a:ext>
            </a:extLst>
          </p:cNvPr>
          <p:cNvSpPr>
            <a:spLocks noGrp="1"/>
          </p:cNvSpPr>
          <p:nvPr>
            <p:ph type="dt" sz="half" idx="10"/>
          </p:nvPr>
        </p:nvSpPr>
        <p:spPr/>
        <p:txBody>
          <a:bodyPr/>
          <a:lstStyle/>
          <a:p>
            <a:fld id="{1E7953D9-2557-2445-9A3D-2952E9A21483}" type="datetimeFigureOut">
              <a:rPr lang="en-US" smtClean="0"/>
              <a:t>7/10/24</a:t>
            </a:fld>
            <a:endParaRPr lang="en-US"/>
          </a:p>
        </p:txBody>
      </p:sp>
      <p:sp>
        <p:nvSpPr>
          <p:cNvPr id="5" name="Footer Placeholder 4">
            <a:extLst>
              <a:ext uri="{FF2B5EF4-FFF2-40B4-BE49-F238E27FC236}">
                <a16:creationId xmlns:a16="http://schemas.microsoft.com/office/drawing/2014/main" id="{3A424D0E-7D13-0CD1-13F3-2B84FD8316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771753-7C30-17C2-1783-729B72E8A2C4}"/>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2997093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C5534B-D715-DB9E-95BE-CFFEA9576E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1B10D2-2319-6306-D97B-07722501C4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B97D84-3BAC-3503-7D1E-9462679197C5}"/>
              </a:ext>
            </a:extLst>
          </p:cNvPr>
          <p:cNvSpPr>
            <a:spLocks noGrp="1"/>
          </p:cNvSpPr>
          <p:nvPr>
            <p:ph type="dt" sz="half" idx="10"/>
          </p:nvPr>
        </p:nvSpPr>
        <p:spPr/>
        <p:txBody>
          <a:bodyPr/>
          <a:lstStyle/>
          <a:p>
            <a:fld id="{1E7953D9-2557-2445-9A3D-2952E9A21483}" type="datetimeFigureOut">
              <a:rPr lang="en-US" smtClean="0"/>
              <a:t>7/10/24</a:t>
            </a:fld>
            <a:endParaRPr lang="en-US"/>
          </a:p>
        </p:txBody>
      </p:sp>
      <p:sp>
        <p:nvSpPr>
          <p:cNvPr id="5" name="Footer Placeholder 4">
            <a:extLst>
              <a:ext uri="{FF2B5EF4-FFF2-40B4-BE49-F238E27FC236}">
                <a16:creationId xmlns:a16="http://schemas.microsoft.com/office/drawing/2014/main" id="{10C06E46-6A86-6EC5-2D5B-7FA9E4C30E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34E28F-1276-5F01-DE24-E7C70C14D0F0}"/>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3405252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descr="A green and white background&#10;&#10;Description automatically generated">
            <a:extLst>
              <a:ext uri="{FF2B5EF4-FFF2-40B4-BE49-F238E27FC236}">
                <a16:creationId xmlns:a16="http://schemas.microsoft.com/office/drawing/2014/main" id="{07D900F6-F9C5-E13E-B321-472E2C06456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descr="A picture containing graphics, logo, symbol, graphic design&#10;&#10;Description automatically generated">
            <a:extLst>
              <a:ext uri="{FF2B5EF4-FFF2-40B4-BE49-F238E27FC236}">
                <a16:creationId xmlns:a16="http://schemas.microsoft.com/office/drawing/2014/main" id="{AC2F1390-BF3D-835C-3CE7-1F9507746CD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2042" y="257844"/>
            <a:ext cx="2788664" cy="960770"/>
          </a:xfrm>
          <a:prstGeom prst="rect">
            <a:avLst/>
          </a:prstGeom>
        </p:spPr>
      </p:pic>
      <p:sp>
        <p:nvSpPr>
          <p:cNvPr id="2" name="Title 1">
            <a:extLst>
              <a:ext uri="{FF2B5EF4-FFF2-40B4-BE49-F238E27FC236}">
                <a16:creationId xmlns:a16="http://schemas.microsoft.com/office/drawing/2014/main" id="{67BDD93D-C8D9-AAAA-C193-4F162992EEF0}"/>
              </a:ext>
            </a:extLst>
          </p:cNvPr>
          <p:cNvSpPr>
            <a:spLocks noGrp="1"/>
          </p:cNvSpPr>
          <p:nvPr>
            <p:ph type="ctrTitle" hasCustomPrompt="1"/>
          </p:nvPr>
        </p:nvSpPr>
        <p:spPr>
          <a:xfrm>
            <a:off x="504337" y="994526"/>
            <a:ext cx="6427405" cy="1645920"/>
          </a:xfrm>
        </p:spPr>
        <p:txBody>
          <a:bodyPr anchor="b">
            <a:normAutofit/>
          </a:bodyPr>
          <a:lstStyle>
            <a:lvl1pPr algn="l">
              <a:defRPr sz="2933" b="1" cap="none" baseline="0">
                <a:latin typeface="NVIDIA Sans" panose="020B0503020203020204" pitchFamily="34" charset="0"/>
                <a:cs typeface="NVIDIA Sans" panose="020B0503020203020204" pitchFamily="34" charset="0"/>
              </a:defRPr>
            </a:lvl1pPr>
          </a:lstStyle>
          <a:p>
            <a:r>
              <a:rPr lang="en-US" dirty="0"/>
              <a:t>Click to Add Title</a:t>
            </a:r>
          </a:p>
        </p:txBody>
      </p:sp>
      <p:sp>
        <p:nvSpPr>
          <p:cNvPr id="7" name="Subtitle 2">
            <a:extLst>
              <a:ext uri="{FF2B5EF4-FFF2-40B4-BE49-F238E27FC236}">
                <a16:creationId xmlns:a16="http://schemas.microsoft.com/office/drawing/2014/main" id="{84FDDD85-BD02-911B-1C62-433286994A1E}"/>
              </a:ext>
            </a:extLst>
          </p:cNvPr>
          <p:cNvSpPr>
            <a:spLocks noGrp="1"/>
          </p:cNvSpPr>
          <p:nvPr>
            <p:ph type="subTitle" idx="1" hasCustomPrompt="1"/>
          </p:nvPr>
        </p:nvSpPr>
        <p:spPr>
          <a:xfrm>
            <a:off x="504337" y="2647242"/>
            <a:ext cx="6427405" cy="567944"/>
          </a:xfrm>
          <a:prstGeom prst="rect">
            <a:avLst/>
          </a:prstGeom>
        </p:spPr>
        <p:txBody>
          <a:bodyPr>
            <a:normAutofit/>
          </a:bodyPr>
          <a:lstStyle>
            <a:lvl1pPr marL="0" indent="0" algn="l">
              <a:buNone/>
              <a:defRPr sz="1467" b="0" cap="none" baseline="0">
                <a:solidFill>
                  <a:schemeClr val="bg1"/>
                </a:solidFill>
                <a:latin typeface="NVIDIA Sans" panose="020B0503020203020204" pitchFamily="34" charset="0"/>
                <a:cs typeface="NVIDIA Sans" panose="020B0503020203020204" pitchFamily="34" charset="0"/>
              </a:defRPr>
            </a:lvl1pPr>
            <a:lvl2pPr marL="457154" indent="0" algn="ctr">
              <a:buNone/>
              <a:defRPr sz="2000"/>
            </a:lvl2pPr>
            <a:lvl3pPr marL="914309" indent="0" algn="ctr">
              <a:buNone/>
              <a:defRPr sz="1800"/>
            </a:lvl3pPr>
            <a:lvl4pPr marL="1371463" indent="0" algn="ctr">
              <a:buNone/>
              <a:defRPr sz="1600"/>
            </a:lvl4pPr>
            <a:lvl5pPr marL="1828617" indent="0" algn="ctr">
              <a:buNone/>
              <a:defRPr sz="1600"/>
            </a:lvl5pPr>
            <a:lvl6pPr marL="2285771" indent="0" algn="ctr">
              <a:buNone/>
              <a:defRPr sz="1600"/>
            </a:lvl6pPr>
            <a:lvl7pPr marL="2742926" indent="0" algn="ctr">
              <a:buNone/>
              <a:defRPr sz="1600"/>
            </a:lvl7pPr>
            <a:lvl8pPr marL="3200080" indent="0" algn="ctr">
              <a:buNone/>
              <a:defRPr sz="1600"/>
            </a:lvl8pPr>
            <a:lvl9pPr marL="3657234" indent="0" algn="ctr">
              <a:buNone/>
              <a:defRPr sz="1600"/>
            </a:lvl9pPr>
          </a:lstStyle>
          <a:p>
            <a:r>
              <a:rPr lang="en-US" dirty="0"/>
              <a:t>Click to Add Subtitle/Name/Date</a:t>
            </a:r>
          </a:p>
        </p:txBody>
      </p:sp>
    </p:spTree>
    <p:extLst>
      <p:ext uri="{BB962C8B-B14F-4D97-AF65-F5344CB8AC3E}">
        <p14:creationId xmlns:p14="http://schemas.microsoft.com/office/powerpoint/2010/main" val="935530788"/>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Bullet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4ED154-5FFA-3349-E601-C5300B673713}"/>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57545933-CFED-CEA2-1D6E-C227DD92729B}"/>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9" name="Content Placeholder 2">
            <a:extLst>
              <a:ext uri="{FF2B5EF4-FFF2-40B4-BE49-F238E27FC236}">
                <a16:creationId xmlns:a16="http://schemas.microsoft.com/office/drawing/2014/main" id="{8F434B88-2544-75AC-CBB8-19A1035D1251}"/>
              </a:ext>
            </a:extLst>
          </p:cNvPr>
          <p:cNvSpPr>
            <a:spLocks noGrp="1"/>
          </p:cNvSpPr>
          <p:nvPr>
            <p:ph idx="1" hasCustomPrompt="1"/>
          </p:nvPr>
        </p:nvSpPr>
        <p:spPr>
          <a:xfrm>
            <a:off x="838200" y="1615440"/>
            <a:ext cx="10515600"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28576112"/>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ont Testing Layou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4ED154-5FFA-3349-E601-C5300B673713}"/>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57545933-CFED-CEA2-1D6E-C227DD92729B}"/>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9" name="Content Placeholder 2">
            <a:extLst>
              <a:ext uri="{FF2B5EF4-FFF2-40B4-BE49-F238E27FC236}">
                <a16:creationId xmlns:a16="http://schemas.microsoft.com/office/drawing/2014/main" id="{8F434B88-2544-75AC-CBB8-19A1035D1251}"/>
              </a:ext>
            </a:extLst>
          </p:cNvPr>
          <p:cNvSpPr>
            <a:spLocks noGrp="1"/>
          </p:cNvSpPr>
          <p:nvPr>
            <p:ph idx="1" hasCustomPrompt="1"/>
          </p:nvPr>
        </p:nvSpPr>
        <p:spPr>
          <a:xfrm>
            <a:off x="838200" y="1615440"/>
            <a:ext cx="10515600"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C870B57E-B314-99BB-8DF8-2672644B4F4E}"/>
              </a:ext>
            </a:extLst>
          </p:cNvPr>
          <p:cNvSpPr/>
          <p:nvPr userDrawn="1"/>
        </p:nvSpPr>
        <p:spPr>
          <a:xfrm>
            <a:off x="5000307" y="3518841"/>
            <a:ext cx="3673430" cy="24973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ct val="90000"/>
              </a:lnSpc>
            </a:pPr>
            <a:endParaRPr lang="en-US" sz="3200" b="1" dirty="0" err="1">
              <a:solidFill>
                <a:schemeClr val="tx1"/>
              </a:solidFill>
              <a:latin typeface="NVIDIA Sans" panose="020B0503020203020204" pitchFamily="34" charset="0"/>
              <a:cs typeface="NVIDIA Sans" panose="020B0503020203020204" pitchFamily="34" charset="0"/>
            </a:endParaRPr>
          </a:p>
        </p:txBody>
      </p:sp>
      <p:pic>
        <p:nvPicPr>
          <p:cNvPr id="8" name="Picture 7">
            <a:extLst>
              <a:ext uri="{FF2B5EF4-FFF2-40B4-BE49-F238E27FC236}">
                <a16:creationId xmlns:a16="http://schemas.microsoft.com/office/drawing/2014/main" id="{AF3F80E6-5287-D931-0053-EF9F8579EE41}"/>
              </a:ext>
            </a:extLst>
          </p:cNvPr>
          <p:cNvPicPr>
            <a:picLocks noChangeAspect="1"/>
          </p:cNvPicPr>
          <p:nvPr userDrawn="1"/>
        </p:nvPicPr>
        <p:blipFill>
          <a:blip r:embed="rId2"/>
          <a:stretch>
            <a:fillRect/>
          </a:stretch>
        </p:blipFill>
        <p:spPr>
          <a:xfrm>
            <a:off x="1029141" y="3518841"/>
            <a:ext cx="3674174" cy="2621507"/>
          </a:xfrm>
          <a:prstGeom prst="rect">
            <a:avLst/>
          </a:prstGeom>
        </p:spPr>
      </p:pic>
      <p:sp>
        <p:nvSpPr>
          <p:cNvPr id="10" name="Content Placeholder 2">
            <a:extLst>
              <a:ext uri="{FF2B5EF4-FFF2-40B4-BE49-F238E27FC236}">
                <a16:creationId xmlns:a16="http://schemas.microsoft.com/office/drawing/2014/main" id="{1D89DD87-13E1-B25F-EBCC-2BC52BA4AACF}"/>
              </a:ext>
            </a:extLst>
          </p:cNvPr>
          <p:cNvSpPr>
            <a:spLocks noGrp="1"/>
          </p:cNvSpPr>
          <p:nvPr>
            <p:ph idx="11" hasCustomPrompt="1"/>
          </p:nvPr>
        </p:nvSpPr>
        <p:spPr>
          <a:xfrm>
            <a:off x="5317265" y="3713813"/>
            <a:ext cx="3091011" cy="850276"/>
          </a:xfrm>
          <a:prstGeom prst="rect">
            <a:avLst/>
          </a:prstGeom>
        </p:spPr>
        <p:txBody>
          <a:bodyPr/>
          <a:lstStyle>
            <a:lvl1pPr marL="0"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1pPr>
            <a:lvl2pPr marL="304770"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2pPr>
            <a:lvl3pPr marL="609539"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3pPr>
            <a:lvl4pPr marL="914309"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4pPr>
            <a:lvl5pPr marL="1219078"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5pPr>
          </a:lstStyle>
          <a:p>
            <a:pPr lvl="0"/>
            <a:r>
              <a:rPr lang="en-US" dirty="0"/>
              <a:t>Click to edit text styles</a:t>
            </a:r>
          </a:p>
        </p:txBody>
      </p:sp>
      <p:sp>
        <p:nvSpPr>
          <p:cNvPr id="11" name="Content Placeholder 2">
            <a:extLst>
              <a:ext uri="{FF2B5EF4-FFF2-40B4-BE49-F238E27FC236}">
                <a16:creationId xmlns:a16="http://schemas.microsoft.com/office/drawing/2014/main" id="{0B869C1B-4BC1-3F4F-4B38-F2FBE6DA6157}"/>
              </a:ext>
            </a:extLst>
          </p:cNvPr>
          <p:cNvSpPr>
            <a:spLocks noGrp="1"/>
          </p:cNvSpPr>
          <p:nvPr>
            <p:ph idx="12" hasCustomPrompt="1"/>
          </p:nvPr>
        </p:nvSpPr>
        <p:spPr>
          <a:xfrm>
            <a:off x="5317265" y="4576671"/>
            <a:ext cx="3091011" cy="850276"/>
          </a:xfrm>
          <a:prstGeom prst="rect">
            <a:avLst/>
          </a:prstGeom>
        </p:spPr>
        <p:txBody>
          <a:bodyPr/>
          <a:lstStyle>
            <a:lvl1pPr marL="0" indent="0">
              <a:buClr>
                <a:schemeClr val="tx2"/>
              </a:buClr>
              <a:buFontTx/>
              <a:buNone/>
              <a:defRPr sz="3200" b="0">
                <a:solidFill>
                  <a:schemeClr val="bg1"/>
                </a:solidFill>
                <a:latin typeface="NVIDIA Sans" panose="020B0503020203020204" pitchFamily="34" charset="0"/>
                <a:cs typeface="NVIDIA Sans" panose="020B0503020203020204" pitchFamily="34" charset="0"/>
              </a:defRPr>
            </a:lvl1pPr>
            <a:lvl2pPr marL="304770"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2pPr>
            <a:lvl3pPr marL="609539"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3pPr>
            <a:lvl4pPr marL="914309"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4pPr>
            <a:lvl5pPr marL="1219078"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5pPr>
          </a:lstStyle>
          <a:p>
            <a:pPr lvl="0"/>
            <a:r>
              <a:rPr lang="en-US" dirty="0"/>
              <a:t>Click to edit text styles</a:t>
            </a:r>
          </a:p>
        </p:txBody>
      </p:sp>
    </p:spTree>
    <p:extLst>
      <p:ext uri="{BB962C8B-B14F-4D97-AF65-F5344CB8AC3E}">
        <p14:creationId xmlns:p14="http://schemas.microsoft.com/office/powerpoint/2010/main" val="2390756587"/>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4ED154-5FFA-3349-E601-C5300B673713}"/>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57545933-CFED-CEA2-1D6E-C227DD92729B}"/>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181424071"/>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FIDENTIAL">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0B5A3B7-671E-C83C-D30C-891E7AC206AA}"/>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B591E553-3F88-CE75-0B41-84F0FCE66A2F}"/>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9" name="Content Placeholder 2">
            <a:extLst>
              <a:ext uri="{FF2B5EF4-FFF2-40B4-BE49-F238E27FC236}">
                <a16:creationId xmlns:a16="http://schemas.microsoft.com/office/drawing/2014/main" id="{D74C6155-7E24-522A-D9BC-0187CC5320D6}"/>
              </a:ext>
            </a:extLst>
          </p:cNvPr>
          <p:cNvSpPr>
            <a:spLocks noGrp="1"/>
          </p:cNvSpPr>
          <p:nvPr>
            <p:ph idx="1" hasCustomPrompt="1"/>
          </p:nvPr>
        </p:nvSpPr>
        <p:spPr>
          <a:xfrm>
            <a:off x="838200" y="1615440"/>
            <a:ext cx="10515600"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76E4777A-F626-7644-27B7-BFAC0B981393}"/>
              </a:ext>
            </a:extLst>
          </p:cNvPr>
          <p:cNvSpPr txBox="1"/>
          <p:nvPr userDrawn="1"/>
        </p:nvSpPr>
        <p:spPr>
          <a:xfrm>
            <a:off x="236161" y="6545262"/>
            <a:ext cx="2300630" cy="210379"/>
          </a:xfrm>
          <a:prstGeom prst="rect">
            <a:avLst/>
          </a:prstGeom>
          <a:noFill/>
        </p:spPr>
        <p:txBody>
          <a:bodyPr wrap="none" rtlCol="0">
            <a:spAutoFit/>
          </a:bodyPr>
          <a:lstStyle/>
          <a:p>
            <a:r>
              <a:rPr lang="en-US" sz="767" dirty="0">
                <a:solidFill>
                  <a:schemeClr val="bg1"/>
                </a:solidFill>
                <a:latin typeface="NVIDIA Sans Medium" panose="020B0603020203020204" pitchFamily="34" charset="0"/>
                <a:cs typeface="NVIDIA Sans Medium" panose="020B0603020203020204" pitchFamily="34" charset="0"/>
              </a:rPr>
              <a:t>NVIDIA CONFIDENTIAL. DO NOT DISTRIBUTE.</a:t>
            </a:r>
          </a:p>
        </p:txBody>
      </p:sp>
    </p:spTree>
    <p:extLst>
      <p:ext uri="{BB962C8B-B14F-4D97-AF65-F5344CB8AC3E}">
        <p14:creationId xmlns:p14="http://schemas.microsoft.com/office/powerpoint/2010/main" val="3847960040"/>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DING_Title, Subtitle, Bullet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48F5163-CB61-79FB-F160-F5D40ECCE6F5}"/>
              </a:ext>
            </a:extLst>
          </p:cNvPr>
          <p:cNvSpPr>
            <a:spLocks noGrp="1"/>
          </p:cNvSpPr>
          <p:nvPr>
            <p:ph type="title" hasCustomPrompt="1"/>
          </p:nvPr>
        </p:nvSpPr>
        <p:spPr>
          <a:xfrm>
            <a:off x="838200" y="0"/>
            <a:ext cx="10515600" cy="838200"/>
          </a:xfrm>
        </p:spPr>
        <p:txBody>
          <a:bodyPr>
            <a:normAutofit/>
          </a:bodyPr>
          <a:lstStyle>
            <a:lvl1pPr>
              <a:defRPr sz="2400" b="1" cap="none">
                <a:latin typeface="Roboto Mono" panose="00000009000000000000" pitchFamily="49" charset="0"/>
                <a:ea typeface="Roboto Mono" panose="00000009000000000000" pitchFamily="49" charset="0"/>
                <a:cs typeface="NVIDIA Sans" panose="020B0503020203020204" pitchFamily="34" charset="0"/>
              </a:defRPr>
            </a:lvl1pPr>
          </a:lstStyle>
          <a:p>
            <a:r>
              <a:rPr lang="en-US" dirty="0"/>
              <a:t>Click To Add Title</a:t>
            </a:r>
          </a:p>
        </p:txBody>
      </p:sp>
      <p:sp>
        <p:nvSpPr>
          <p:cNvPr id="6" name="Content Placeholder 2">
            <a:extLst>
              <a:ext uri="{FF2B5EF4-FFF2-40B4-BE49-F238E27FC236}">
                <a16:creationId xmlns:a16="http://schemas.microsoft.com/office/drawing/2014/main" id="{0A4DE4CF-0F8A-C449-EB63-E6FB16955E79}"/>
              </a:ext>
            </a:extLst>
          </p:cNvPr>
          <p:cNvSpPr>
            <a:spLocks noGrp="1"/>
          </p:cNvSpPr>
          <p:nvPr>
            <p:ph idx="1" hasCustomPrompt="1"/>
          </p:nvPr>
        </p:nvSpPr>
        <p:spPr>
          <a:xfrm>
            <a:off x="838200" y="1624584"/>
            <a:ext cx="10515600"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7">
            <a:extLst>
              <a:ext uri="{FF2B5EF4-FFF2-40B4-BE49-F238E27FC236}">
                <a16:creationId xmlns:a16="http://schemas.microsoft.com/office/drawing/2014/main" id="{EB67495D-7B41-2537-BC39-7393489E5BFA}"/>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200351323"/>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FIDENTIAL_Codin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1BB3E37-708E-211E-579F-07C9AF797CE5}"/>
              </a:ext>
            </a:extLst>
          </p:cNvPr>
          <p:cNvSpPr>
            <a:spLocks noGrp="1"/>
          </p:cNvSpPr>
          <p:nvPr>
            <p:ph type="title" hasCustomPrompt="1"/>
          </p:nvPr>
        </p:nvSpPr>
        <p:spPr>
          <a:xfrm>
            <a:off x="838200" y="0"/>
            <a:ext cx="10515600" cy="838200"/>
          </a:xfrm>
        </p:spPr>
        <p:txBody>
          <a:bodyPr>
            <a:normAutofit/>
          </a:bodyPr>
          <a:lstStyle>
            <a:lvl1pPr>
              <a:defRPr sz="2400" b="1" cap="none">
                <a:latin typeface="Roboto Mono" panose="00000009000000000000" pitchFamily="49" charset="0"/>
                <a:ea typeface="Roboto Mono" panose="00000009000000000000" pitchFamily="49" charset="0"/>
                <a:cs typeface="NVIDIA Sans" panose="020B0503020203020204" pitchFamily="34" charset="0"/>
              </a:defRPr>
            </a:lvl1pPr>
          </a:lstStyle>
          <a:p>
            <a:r>
              <a:rPr lang="en-US" dirty="0"/>
              <a:t>Click To Add Title</a:t>
            </a:r>
          </a:p>
        </p:txBody>
      </p:sp>
      <p:sp>
        <p:nvSpPr>
          <p:cNvPr id="7" name="Content Placeholder 2">
            <a:extLst>
              <a:ext uri="{FF2B5EF4-FFF2-40B4-BE49-F238E27FC236}">
                <a16:creationId xmlns:a16="http://schemas.microsoft.com/office/drawing/2014/main" id="{700FC4D5-AB7A-23D7-9D7B-80DEBB4B5F29}"/>
              </a:ext>
            </a:extLst>
          </p:cNvPr>
          <p:cNvSpPr>
            <a:spLocks noGrp="1"/>
          </p:cNvSpPr>
          <p:nvPr>
            <p:ph idx="1" hasCustomPrompt="1"/>
          </p:nvPr>
        </p:nvSpPr>
        <p:spPr>
          <a:xfrm>
            <a:off x="838200" y="1624584"/>
            <a:ext cx="10515600"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7">
            <a:extLst>
              <a:ext uri="{FF2B5EF4-FFF2-40B4-BE49-F238E27FC236}">
                <a16:creationId xmlns:a16="http://schemas.microsoft.com/office/drawing/2014/main" id="{E46F2B23-740A-C60D-727C-DC63D8F8D8FB}"/>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10" name="TextBox 9">
            <a:extLst>
              <a:ext uri="{FF2B5EF4-FFF2-40B4-BE49-F238E27FC236}">
                <a16:creationId xmlns:a16="http://schemas.microsoft.com/office/drawing/2014/main" id="{5C9AAC10-E9F2-1A13-3A59-F02BCBD31C18}"/>
              </a:ext>
            </a:extLst>
          </p:cNvPr>
          <p:cNvSpPr txBox="1"/>
          <p:nvPr userDrawn="1"/>
        </p:nvSpPr>
        <p:spPr>
          <a:xfrm>
            <a:off x="236161" y="6545262"/>
            <a:ext cx="2300630" cy="210379"/>
          </a:xfrm>
          <a:prstGeom prst="rect">
            <a:avLst/>
          </a:prstGeom>
          <a:noFill/>
        </p:spPr>
        <p:txBody>
          <a:bodyPr wrap="none" rtlCol="0">
            <a:spAutoFit/>
          </a:bodyPr>
          <a:lstStyle/>
          <a:p>
            <a:r>
              <a:rPr lang="en-US" sz="767" dirty="0">
                <a:solidFill>
                  <a:schemeClr val="bg1"/>
                </a:solidFill>
                <a:latin typeface="NVIDIA Sans Medium" panose="020B0603020203020204" pitchFamily="34" charset="0"/>
                <a:cs typeface="NVIDIA Sans Medium" panose="020B0603020203020204" pitchFamily="34" charset="0"/>
              </a:rPr>
              <a:t>NVIDIA CONFIDENTIAL. DO NOT DISTRIBUTE.</a:t>
            </a:r>
          </a:p>
        </p:txBody>
      </p:sp>
    </p:spTree>
    <p:extLst>
      <p:ext uri="{BB962C8B-B14F-4D97-AF65-F5344CB8AC3E}">
        <p14:creationId xmlns:p14="http://schemas.microsoft.com/office/powerpoint/2010/main" val="681275705"/>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D6812F5-ABE3-E984-84D2-2BCF62F74953}"/>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Text Placeholder 7">
            <a:extLst>
              <a:ext uri="{FF2B5EF4-FFF2-40B4-BE49-F238E27FC236}">
                <a16:creationId xmlns:a16="http://schemas.microsoft.com/office/drawing/2014/main" id="{C8D5FFB6-C6A8-037E-5413-097EB66C5C6C}"/>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12" name="Content Placeholder 2">
            <a:extLst>
              <a:ext uri="{FF2B5EF4-FFF2-40B4-BE49-F238E27FC236}">
                <a16:creationId xmlns:a16="http://schemas.microsoft.com/office/drawing/2014/main" id="{22EAC335-6BA5-09DF-D45A-2D1E4919D600}"/>
              </a:ext>
            </a:extLst>
          </p:cNvPr>
          <p:cNvSpPr>
            <a:spLocks noGrp="1"/>
          </p:cNvSpPr>
          <p:nvPr>
            <p:ph idx="1" hasCustomPrompt="1"/>
          </p:nvPr>
        </p:nvSpPr>
        <p:spPr>
          <a:xfrm>
            <a:off x="838200" y="1615440"/>
            <a:ext cx="5071872"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587F3906-FA1F-F5DB-AEEC-275E973390EF}"/>
              </a:ext>
            </a:extLst>
          </p:cNvPr>
          <p:cNvSpPr>
            <a:spLocks noGrp="1"/>
          </p:cNvSpPr>
          <p:nvPr>
            <p:ph idx="12" hasCustomPrompt="1"/>
          </p:nvPr>
        </p:nvSpPr>
        <p:spPr>
          <a:xfrm>
            <a:off x="6281928" y="1615440"/>
            <a:ext cx="5071872"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53128951"/>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C10AB-94CA-892C-3AE1-9866D6CC61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7192C8-7BE7-8222-3915-640599FC4F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1A3BC2-EEF9-C221-1738-DF19372986EF}"/>
              </a:ext>
            </a:extLst>
          </p:cNvPr>
          <p:cNvSpPr>
            <a:spLocks noGrp="1"/>
          </p:cNvSpPr>
          <p:nvPr>
            <p:ph type="dt" sz="half" idx="10"/>
          </p:nvPr>
        </p:nvSpPr>
        <p:spPr/>
        <p:txBody>
          <a:bodyPr/>
          <a:lstStyle/>
          <a:p>
            <a:fld id="{1E7953D9-2557-2445-9A3D-2952E9A21483}" type="datetimeFigureOut">
              <a:rPr lang="en-US" smtClean="0"/>
              <a:t>7/10/24</a:t>
            </a:fld>
            <a:endParaRPr lang="en-US"/>
          </a:p>
        </p:txBody>
      </p:sp>
      <p:sp>
        <p:nvSpPr>
          <p:cNvPr id="5" name="Footer Placeholder 4">
            <a:extLst>
              <a:ext uri="{FF2B5EF4-FFF2-40B4-BE49-F238E27FC236}">
                <a16:creationId xmlns:a16="http://schemas.microsoft.com/office/drawing/2014/main" id="{006E4E4F-EAF6-BBC7-5D18-98556CC9B2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952DAF-5DF2-6977-5EE5-6F6F0217943D}"/>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20684369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FIDENTIAL_Two Colum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02BC1FA-1DB5-2C7E-04B8-FED750886E98}"/>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Text Placeholder 7">
            <a:extLst>
              <a:ext uri="{FF2B5EF4-FFF2-40B4-BE49-F238E27FC236}">
                <a16:creationId xmlns:a16="http://schemas.microsoft.com/office/drawing/2014/main" id="{A2AEF98B-5FB8-3A4F-796B-DD99AF3F272A}"/>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12" name="Content Placeholder 2">
            <a:extLst>
              <a:ext uri="{FF2B5EF4-FFF2-40B4-BE49-F238E27FC236}">
                <a16:creationId xmlns:a16="http://schemas.microsoft.com/office/drawing/2014/main" id="{8251F2F2-6278-B4DF-1110-A1875E182B4B}"/>
              </a:ext>
            </a:extLst>
          </p:cNvPr>
          <p:cNvSpPr>
            <a:spLocks noGrp="1"/>
          </p:cNvSpPr>
          <p:nvPr>
            <p:ph idx="1" hasCustomPrompt="1"/>
          </p:nvPr>
        </p:nvSpPr>
        <p:spPr>
          <a:xfrm>
            <a:off x="838200" y="1615440"/>
            <a:ext cx="5071872"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7B4011BA-8847-33A7-3882-701220150547}"/>
              </a:ext>
            </a:extLst>
          </p:cNvPr>
          <p:cNvSpPr>
            <a:spLocks noGrp="1"/>
          </p:cNvSpPr>
          <p:nvPr>
            <p:ph idx="12" hasCustomPrompt="1"/>
          </p:nvPr>
        </p:nvSpPr>
        <p:spPr>
          <a:xfrm>
            <a:off x="6281928" y="1615440"/>
            <a:ext cx="5071872"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a16="http://schemas.microsoft.com/office/drawing/2014/main" id="{4CB4AC74-E8E5-AA23-89B3-FDB8D3DEFA54}"/>
              </a:ext>
            </a:extLst>
          </p:cNvPr>
          <p:cNvSpPr txBox="1"/>
          <p:nvPr userDrawn="1"/>
        </p:nvSpPr>
        <p:spPr>
          <a:xfrm>
            <a:off x="236161" y="6545262"/>
            <a:ext cx="2300630" cy="210379"/>
          </a:xfrm>
          <a:prstGeom prst="rect">
            <a:avLst/>
          </a:prstGeom>
          <a:noFill/>
        </p:spPr>
        <p:txBody>
          <a:bodyPr wrap="none" rtlCol="0">
            <a:spAutoFit/>
          </a:bodyPr>
          <a:lstStyle/>
          <a:p>
            <a:r>
              <a:rPr lang="en-US" sz="767" dirty="0">
                <a:solidFill>
                  <a:schemeClr val="bg1"/>
                </a:solidFill>
                <a:latin typeface="NVIDIA Sans Medium" panose="020B0603020203020204" pitchFamily="34" charset="0"/>
                <a:cs typeface="NVIDIA Sans Medium" panose="020B0603020203020204" pitchFamily="34" charset="0"/>
              </a:rPr>
              <a:t>NVIDIA CONFIDENTIAL. DO NOT DISTRIBUTE.</a:t>
            </a:r>
          </a:p>
        </p:txBody>
      </p:sp>
    </p:spTree>
    <p:extLst>
      <p:ext uri="{BB962C8B-B14F-4D97-AF65-F5344CB8AC3E}">
        <p14:creationId xmlns:p14="http://schemas.microsoft.com/office/powerpoint/2010/main" val="291835040"/>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Left - Text Right">
    <p:spTree>
      <p:nvGrpSpPr>
        <p:cNvPr id="1" name=""/>
        <p:cNvGrpSpPr/>
        <p:nvPr/>
      </p:nvGrpSpPr>
      <p:grpSpPr>
        <a:xfrm>
          <a:off x="0" y="0"/>
          <a:ext cx="0" cy="0"/>
          <a:chOff x="0" y="0"/>
          <a:chExt cx="0" cy="0"/>
        </a:xfrm>
      </p:grpSpPr>
      <p:sp>
        <p:nvSpPr>
          <p:cNvPr id="13" name="Picture Placeholder 5">
            <a:extLst>
              <a:ext uri="{FF2B5EF4-FFF2-40B4-BE49-F238E27FC236}">
                <a16:creationId xmlns:a16="http://schemas.microsoft.com/office/drawing/2014/main" id="{9ECDE791-270C-BF8C-81C1-76A0831C1A19}"/>
              </a:ext>
            </a:extLst>
          </p:cNvPr>
          <p:cNvSpPr>
            <a:spLocks noGrp="1"/>
          </p:cNvSpPr>
          <p:nvPr>
            <p:ph type="pic" sz="quarter" idx="12"/>
          </p:nvPr>
        </p:nvSpPr>
        <p:spPr>
          <a:xfrm>
            <a:off x="0" y="0"/>
            <a:ext cx="5471054"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
        <p:nvSpPr>
          <p:cNvPr id="14" name="Title 1">
            <a:extLst>
              <a:ext uri="{FF2B5EF4-FFF2-40B4-BE49-F238E27FC236}">
                <a16:creationId xmlns:a16="http://schemas.microsoft.com/office/drawing/2014/main" id="{B145783C-AD8B-1C6E-6189-2C6A7ED49ED5}"/>
              </a:ext>
            </a:extLst>
          </p:cNvPr>
          <p:cNvSpPr>
            <a:spLocks noGrp="1"/>
          </p:cNvSpPr>
          <p:nvPr>
            <p:ph type="title" hasCustomPrompt="1"/>
          </p:nvPr>
        </p:nvSpPr>
        <p:spPr>
          <a:xfrm>
            <a:off x="6376416" y="100689"/>
            <a:ext cx="4879848" cy="1121898"/>
          </a:xfrm>
        </p:spPr>
        <p:txBody>
          <a:bodyPr>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5" name="Content Placeholder 2">
            <a:extLst>
              <a:ext uri="{FF2B5EF4-FFF2-40B4-BE49-F238E27FC236}">
                <a16:creationId xmlns:a16="http://schemas.microsoft.com/office/drawing/2014/main" id="{27C7C90A-73D6-E171-33CA-4E89BA293C60}"/>
              </a:ext>
            </a:extLst>
          </p:cNvPr>
          <p:cNvSpPr>
            <a:spLocks noGrp="1"/>
          </p:cNvSpPr>
          <p:nvPr>
            <p:ph idx="1" hasCustomPrompt="1"/>
          </p:nvPr>
        </p:nvSpPr>
        <p:spPr>
          <a:xfrm>
            <a:off x="6376416" y="2329398"/>
            <a:ext cx="4879848" cy="3781841"/>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7">
            <a:extLst>
              <a:ext uri="{FF2B5EF4-FFF2-40B4-BE49-F238E27FC236}">
                <a16:creationId xmlns:a16="http://schemas.microsoft.com/office/drawing/2014/main" id="{293474C4-48DE-3777-A7E6-66A14FC6BB37}"/>
              </a:ext>
            </a:extLst>
          </p:cNvPr>
          <p:cNvSpPr>
            <a:spLocks noGrp="1"/>
          </p:cNvSpPr>
          <p:nvPr>
            <p:ph type="body" sz="quarter" idx="10" hasCustomPrompt="1"/>
          </p:nvPr>
        </p:nvSpPr>
        <p:spPr>
          <a:xfrm>
            <a:off x="6376416" y="1243923"/>
            <a:ext cx="4879848" cy="469392"/>
          </a:xfrm>
          <a:prstGeom prst="rect">
            <a:avLst/>
          </a:prstGeom>
        </p:spPr>
        <p:txBody>
          <a:bodyPr/>
          <a:lstStyle>
            <a:lvl1pPr marL="0" indent="0" algn="l">
              <a:spcBef>
                <a:spcPts val="200"/>
              </a:spcBef>
              <a:spcAft>
                <a:spcPts val="200"/>
              </a:spcAft>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edit text styles</a:t>
            </a:r>
          </a:p>
        </p:txBody>
      </p:sp>
      <p:cxnSp>
        <p:nvCxnSpPr>
          <p:cNvPr id="17" name="Straight Connector 16">
            <a:extLst>
              <a:ext uri="{FF2B5EF4-FFF2-40B4-BE49-F238E27FC236}">
                <a16:creationId xmlns:a16="http://schemas.microsoft.com/office/drawing/2014/main" id="{71FA87B4-E089-FC07-89C2-EA0620853B79}"/>
              </a:ext>
            </a:extLst>
          </p:cNvPr>
          <p:cNvCxnSpPr>
            <a:cxnSpLocks/>
          </p:cNvCxnSpPr>
          <p:nvPr userDrawn="1"/>
        </p:nvCxnSpPr>
        <p:spPr>
          <a:xfrm>
            <a:off x="5471054" y="1897743"/>
            <a:ext cx="5760826"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374334"/>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Left - Text Right NO SUBTITLE">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0F02E9B9-4BF5-6080-A68D-577B3CFA3984}"/>
              </a:ext>
            </a:extLst>
          </p:cNvPr>
          <p:cNvSpPr>
            <a:spLocks noGrp="1"/>
          </p:cNvSpPr>
          <p:nvPr>
            <p:ph idx="1" hasCustomPrompt="1"/>
          </p:nvPr>
        </p:nvSpPr>
        <p:spPr>
          <a:xfrm>
            <a:off x="6376416" y="2329398"/>
            <a:ext cx="4879848" cy="3781841"/>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a:extLst>
              <a:ext uri="{FF2B5EF4-FFF2-40B4-BE49-F238E27FC236}">
                <a16:creationId xmlns:a16="http://schemas.microsoft.com/office/drawing/2014/main" id="{18D73545-7C20-075B-2C1C-DF7F4214DAD6}"/>
              </a:ext>
            </a:extLst>
          </p:cNvPr>
          <p:cNvCxnSpPr>
            <a:cxnSpLocks/>
          </p:cNvCxnSpPr>
          <p:nvPr userDrawn="1"/>
        </p:nvCxnSpPr>
        <p:spPr>
          <a:xfrm>
            <a:off x="5471054" y="1897743"/>
            <a:ext cx="5760826"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CA42E39E-F558-16B2-B1CE-93D204E3455A}"/>
              </a:ext>
            </a:extLst>
          </p:cNvPr>
          <p:cNvSpPr>
            <a:spLocks noGrp="1"/>
          </p:cNvSpPr>
          <p:nvPr>
            <p:ph type="title" hasCustomPrompt="1"/>
          </p:nvPr>
        </p:nvSpPr>
        <p:spPr>
          <a:xfrm>
            <a:off x="6376416" y="406259"/>
            <a:ext cx="4879848" cy="1121898"/>
          </a:xfrm>
        </p:spPr>
        <p:txBody>
          <a:bodyPr>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6" name="Picture Placeholder 5">
            <a:extLst>
              <a:ext uri="{FF2B5EF4-FFF2-40B4-BE49-F238E27FC236}">
                <a16:creationId xmlns:a16="http://schemas.microsoft.com/office/drawing/2014/main" id="{E16075D2-4650-7EB1-4F7E-447F77C06521}"/>
              </a:ext>
            </a:extLst>
          </p:cNvPr>
          <p:cNvSpPr>
            <a:spLocks noGrp="1"/>
          </p:cNvSpPr>
          <p:nvPr>
            <p:ph type="pic" sz="quarter" idx="12"/>
          </p:nvPr>
        </p:nvSpPr>
        <p:spPr>
          <a:xfrm>
            <a:off x="0" y="0"/>
            <a:ext cx="5471054"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Tree>
    <p:extLst>
      <p:ext uri="{BB962C8B-B14F-4D97-AF65-F5344CB8AC3E}">
        <p14:creationId xmlns:p14="http://schemas.microsoft.com/office/powerpoint/2010/main" val="78842000"/>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Right - Text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B60F29-EAFD-D95F-11A7-522A796CA55D}"/>
              </a:ext>
            </a:extLst>
          </p:cNvPr>
          <p:cNvSpPr/>
          <p:nvPr userDrawn="1"/>
        </p:nvSpPr>
        <p:spPr>
          <a:xfrm>
            <a:off x="10988040" y="6309360"/>
            <a:ext cx="1203960" cy="548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7" name="Picture Placeholder 5">
            <a:extLst>
              <a:ext uri="{FF2B5EF4-FFF2-40B4-BE49-F238E27FC236}">
                <a16:creationId xmlns:a16="http://schemas.microsoft.com/office/drawing/2014/main" id="{EF5E0159-2062-54D4-B444-4F04EED230CD}"/>
              </a:ext>
            </a:extLst>
          </p:cNvPr>
          <p:cNvSpPr>
            <a:spLocks noGrp="1"/>
          </p:cNvSpPr>
          <p:nvPr>
            <p:ph type="pic" sz="quarter" idx="13"/>
          </p:nvPr>
        </p:nvSpPr>
        <p:spPr>
          <a:xfrm>
            <a:off x="6720946" y="0"/>
            <a:ext cx="5471054"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
        <p:nvSpPr>
          <p:cNvPr id="10" name="Title 1">
            <a:extLst>
              <a:ext uri="{FF2B5EF4-FFF2-40B4-BE49-F238E27FC236}">
                <a16:creationId xmlns:a16="http://schemas.microsoft.com/office/drawing/2014/main" id="{51A7D3A0-47E2-AF7B-E89C-6F90C67A8992}"/>
              </a:ext>
            </a:extLst>
          </p:cNvPr>
          <p:cNvSpPr>
            <a:spLocks noGrp="1"/>
          </p:cNvSpPr>
          <p:nvPr>
            <p:ph type="title" hasCustomPrompt="1"/>
          </p:nvPr>
        </p:nvSpPr>
        <p:spPr>
          <a:xfrm>
            <a:off x="865632" y="100689"/>
            <a:ext cx="4879848" cy="1121898"/>
          </a:xfrm>
        </p:spPr>
        <p:txBody>
          <a:bodyPr>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Content Placeholder 2">
            <a:extLst>
              <a:ext uri="{FF2B5EF4-FFF2-40B4-BE49-F238E27FC236}">
                <a16:creationId xmlns:a16="http://schemas.microsoft.com/office/drawing/2014/main" id="{67F9A406-CE29-3A8D-BC16-6BD86203C8EA}"/>
              </a:ext>
            </a:extLst>
          </p:cNvPr>
          <p:cNvSpPr>
            <a:spLocks noGrp="1"/>
          </p:cNvSpPr>
          <p:nvPr>
            <p:ph idx="1" hasCustomPrompt="1"/>
          </p:nvPr>
        </p:nvSpPr>
        <p:spPr>
          <a:xfrm>
            <a:off x="865632" y="2329398"/>
            <a:ext cx="4879848" cy="3781841"/>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7">
            <a:extLst>
              <a:ext uri="{FF2B5EF4-FFF2-40B4-BE49-F238E27FC236}">
                <a16:creationId xmlns:a16="http://schemas.microsoft.com/office/drawing/2014/main" id="{26CCF06A-1AE0-649C-7FD4-A4AD4CCADDBA}"/>
              </a:ext>
            </a:extLst>
          </p:cNvPr>
          <p:cNvSpPr>
            <a:spLocks noGrp="1"/>
          </p:cNvSpPr>
          <p:nvPr>
            <p:ph type="body" sz="quarter" idx="10" hasCustomPrompt="1"/>
          </p:nvPr>
        </p:nvSpPr>
        <p:spPr>
          <a:xfrm>
            <a:off x="865632" y="1243923"/>
            <a:ext cx="4879848" cy="469392"/>
          </a:xfrm>
          <a:prstGeom prst="rect">
            <a:avLst/>
          </a:prstGeom>
        </p:spPr>
        <p:txBody>
          <a:bodyPr/>
          <a:lstStyle>
            <a:lvl1pPr marL="0" indent="0" algn="l">
              <a:spcBef>
                <a:spcPts val="200"/>
              </a:spcBef>
              <a:spcAft>
                <a:spcPts val="200"/>
              </a:spcAft>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edit text styles</a:t>
            </a:r>
          </a:p>
        </p:txBody>
      </p:sp>
      <p:grpSp>
        <p:nvGrpSpPr>
          <p:cNvPr id="8" name="Group 7">
            <a:extLst>
              <a:ext uri="{FF2B5EF4-FFF2-40B4-BE49-F238E27FC236}">
                <a16:creationId xmlns:a16="http://schemas.microsoft.com/office/drawing/2014/main" id="{9028BF97-25AA-1462-7737-C9F688962248}"/>
              </a:ext>
            </a:extLst>
          </p:cNvPr>
          <p:cNvGrpSpPr/>
          <p:nvPr userDrawn="1"/>
        </p:nvGrpSpPr>
        <p:grpSpPr>
          <a:xfrm>
            <a:off x="0" y="6501471"/>
            <a:ext cx="776856" cy="360979"/>
            <a:chOff x="0" y="19504414"/>
            <a:chExt cx="2330569" cy="1082936"/>
          </a:xfrm>
        </p:grpSpPr>
        <p:sp>
          <p:nvSpPr>
            <p:cNvPr id="14" name="Rectangle 13">
              <a:extLst>
                <a:ext uri="{FF2B5EF4-FFF2-40B4-BE49-F238E27FC236}">
                  <a16:creationId xmlns:a16="http://schemas.microsoft.com/office/drawing/2014/main" id="{7DE7F96C-8641-759A-C4B4-91D493A323B7}"/>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15" name="Picture 14" descr="A picture containing shape&#10;&#10;Description automatically generated">
              <a:extLst>
                <a:ext uri="{FF2B5EF4-FFF2-40B4-BE49-F238E27FC236}">
                  <a16:creationId xmlns:a16="http://schemas.microsoft.com/office/drawing/2014/main" id="{D2AD3A61-7583-56FE-D581-B662F99B0A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cxnSp>
        <p:nvCxnSpPr>
          <p:cNvPr id="16" name="Straight Connector 15">
            <a:extLst>
              <a:ext uri="{FF2B5EF4-FFF2-40B4-BE49-F238E27FC236}">
                <a16:creationId xmlns:a16="http://schemas.microsoft.com/office/drawing/2014/main" id="{8B55D1BC-2F32-1320-2F7E-E97C10EFE149}"/>
              </a:ext>
            </a:extLst>
          </p:cNvPr>
          <p:cNvCxnSpPr>
            <a:cxnSpLocks/>
          </p:cNvCxnSpPr>
          <p:nvPr userDrawn="1"/>
        </p:nvCxnSpPr>
        <p:spPr>
          <a:xfrm>
            <a:off x="0" y="1897743"/>
            <a:ext cx="5745480"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1963036"/>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DING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3CD4AC-6599-9139-48AD-37DCAEFC9C0F}"/>
              </a:ext>
            </a:extLst>
          </p:cNvPr>
          <p:cNvSpPr/>
          <p:nvPr userDrawn="1"/>
        </p:nvSpPr>
        <p:spPr>
          <a:xfrm>
            <a:off x="10896600" y="6111238"/>
            <a:ext cx="1295400" cy="7467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0" name="Title 1">
            <a:extLst>
              <a:ext uri="{FF2B5EF4-FFF2-40B4-BE49-F238E27FC236}">
                <a16:creationId xmlns:a16="http://schemas.microsoft.com/office/drawing/2014/main" id="{AF8CE70B-4A73-2CDA-4106-8F959E357877}"/>
              </a:ext>
            </a:extLst>
          </p:cNvPr>
          <p:cNvSpPr>
            <a:spLocks noGrp="1"/>
          </p:cNvSpPr>
          <p:nvPr>
            <p:ph type="title" hasCustomPrompt="1"/>
          </p:nvPr>
        </p:nvSpPr>
        <p:spPr>
          <a:xfrm>
            <a:off x="865632" y="100689"/>
            <a:ext cx="4879848" cy="1121898"/>
          </a:xfrm>
        </p:spPr>
        <p:txBody>
          <a:bodyPr>
            <a:normAutofit/>
          </a:bodyPr>
          <a:lstStyle>
            <a:lvl1pPr algn="l">
              <a:spcBef>
                <a:spcPts val="200"/>
              </a:spcBef>
              <a:spcAft>
                <a:spcPts val="200"/>
              </a:spcAft>
              <a:defRPr sz="2400" b="1" cap="none">
                <a:latin typeface="Roboto Mono" panose="00000009000000000000" pitchFamily="49" charset="0"/>
                <a:ea typeface="Roboto Mono" panose="00000009000000000000" pitchFamily="49" charset="0"/>
                <a:cs typeface="NVIDIA Sans" panose="020B0503020203020204" pitchFamily="34" charset="0"/>
              </a:defRPr>
            </a:lvl1pPr>
          </a:lstStyle>
          <a:p>
            <a:r>
              <a:rPr lang="en-US" dirty="0"/>
              <a:t>Click To Add Title</a:t>
            </a:r>
          </a:p>
        </p:txBody>
      </p:sp>
      <p:sp>
        <p:nvSpPr>
          <p:cNvPr id="11" name="Content Placeholder 2">
            <a:extLst>
              <a:ext uri="{FF2B5EF4-FFF2-40B4-BE49-F238E27FC236}">
                <a16:creationId xmlns:a16="http://schemas.microsoft.com/office/drawing/2014/main" id="{65303E50-8A83-54D2-8D06-1904385F2BC8}"/>
              </a:ext>
            </a:extLst>
          </p:cNvPr>
          <p:cNvSpPr>
            <a:spLocks noGrp="1"/>
          </p:cNvSpPr>
          <p:nvPr>
            <p:ph idx="1" hasCustomPrompt="1"/>
          </p:nvPr>
        </p:nvSpPr>
        <p:spPr>
          <a:xfrm>
            <a:off x="865632" y="2329398"/>
            <a:ext cx="4879848" cy="3781841"/>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7">
            <a:extLst>
              <a:ext uri="{FF2B5EF4-FFF2-40B4-BE49-F238E27FC236}">
                <a16:creationId xmlns:a16="http://schemas.microsoft.com/office/drawing/2014/main" id="{21B69A0B-9760-28C1-5DE8-5EE814EF5249}"/>
              </a:ext>
            </a:extLst>
          </p:cNvPr>
          <p:cNvSpPr>
            <a:spLocks noGrp="1"/>
          </p:cNvSpPr>
          <p:nvPr>
            <p:ph type="body" sz="quarter" idx="10" hasCustomPrompt="1"/>
          </p:nvPr>
        </p:nvSpPr>
        <p:spPr>
          <a:xfrm>
            <a:off x="865632" y="1243923"/>
            <a:ext cx="4879848" cy="469392"/>
          </a:xfrm>
          <a:prstGeom prst="rect">
            <a:avLst/>
          </a:prstGeom>
        </p:spPr>
        <p:txBody>
          <a:bodyPr/>
          <a:lstStyle>
            <a:lvl1pPr marL="0" indent="0" algn="l">
              <a:spcBef>
                <a:spcPts val="200"/>
              </a:spcBef>
              <a:spcAft>
                <a:spcPts val="200"/>
              </a:spcAft>
              <a:buFontTx/>
              <a:buNone/>
              <a:defRPr sz="1600">
                <a:solidFill>
                  <a:schemeClr val="tx2"/>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edit text styles</a:t>
            </a:r>
          </a:p>
        </p:txBody>
      </p:sp>
      <p:sp>
        <p:nvSpPr>
          <p:cNvPr id="14" name="Rectangle 13">
            <a:extLst>
              <a:ext uri="{FF2B5EF4-FFF2-40B4-BE49-F238E27FC236}">
                <a16:creationId xmlns:a16="http://schemas.microsoft.com/office/drawing/2014/main" id="{6265C1B2-04C0-DFB7-6EBD-AB040BF7DEFF}"/>
              </a:ext>
            </a:extLst>
          </p:cNvPr>
          <p:cNvSpPr/>
          <p:nvPr userDrawn="1"/>
        </p:nvSpPr>
        <p:spPr>
          <a:xfrm>
            <a:off x="6720946" y="0"/>
            <a:ext cx="5471054" cy="6857999"/>
          </a:xfrm>
          <a:prstGeom prst="rect">
            <a:avLst/>
          </a:prstGeom>
          <a:solidFill>
            <a:schemeClr val="tx1">
              <a:lumMod val="95000"/>
            </a:schemeClr>
          </a:solidFill>
          <a:ln w="9525">
            <a:noFill/>
          </a:ln>
        </p:spPr>
        <p:txBody>
          <a:bodyPr tIns="731520" anchor="ctr"/>
          <a:lstStyle/>
          <a:p>
            <a:pPr lvl="0" indent="0" algn="ctr" defTabSz="914309">
              <a:lnSpc>
                <a:spcPct val="90000"/>
              </a:lnSpc>
              <a:spcBef>
                <a:spcPts val="1000"/>
              </a:spcBef>
              <a:buFontTx/>
              <a:buNone/>
            </a:pPr>
            <a:endParaRPr lang="en-US" sz="1333" dirty="0" err="1">
              <a:solidFill>
                <a:schemeClr val="bg2"/>
              </a:solidFill>
              <a:latin typeface="NVIDIA Sans" panose="020B0503020203020204" pitchFamily="34" charset="0"/>
            </a:endParaRPr>
          </a:p>
        </p:txBody>
      </p:sp>
      <p:grpSp>
        <p:nvGrpSpPr>
          <p:cNvPr id="8" name="Group 7">
            <a:extLst>
              <a:ext uri="{FF2B5EF4-FFF2-40B4-BE49-F238E27FC236}">
                <a16:creationId xmlns:a16="http://schemas.microsoft.com/office/drawing/2014/main" id="{51C472DC-2279-F186-008D-6EC9A40B3DCA}"/>
              </a:ext>
            </a:extLst>
          </p:cNvPr>
          <p:cNvGrpSpPr/>
          <p:nvPr userDrawn="1"/>
        </p:nvGrpSpPr>
        <p:grpSpPr>
          <a:xfrm>
            <a:off x="0" y="6501471"/>
            <a:ext cx="776856" cy="360979"/>
            <a:chOff x="0" y="19504414"/>
            <a:chExt cx="2330569" cy="1082936"/>
          </a:xfrm>
        </p:grpSpPr>
        <p:sp>
          <p:nvSpPr>
            <p:cNvPr id="9" name="Rectangle 8">
              <a:extLst>
                <a:ext uri="{FF2B5EF4-FFF2-40B4-BE49-F238E27FC236}">
                  <a16:creationId xmlns:a16="http://schemas.microsoft.com/office/drawing/2014/main" id="{9DF31711-1359-3AFC-3118-FB20395A8CC3}"/>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15" name="Picture 14" descr="A picture containing shape&#10;&#10;Description automatically generated">
              <a:extLst>
                <a:ext uri="{FF2B5EF4-FFF2-40B4-BE49-F238E27FC236}">
                  <a16:creationId xmlns:a16="http://schemas.microsoft.com/office/drawing/2014/main" id="{0C69E3B1-A791-DCBA-5395-FDEBE9D699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cxnSp>
        <p:nvCxnSpPr>
          <p:cNvPr id="16" name="Straight Connector 15">
            <a:extLst>
              <a:ext uri="{FF2B5EF4-FFF2-40B4-BE49-F238E27FC236}">
                <a16:creationId xmlns:a16="http://schemas.microsoft.com/office/drawing/2014/main" id="{2EDC2502-4915-5E9A-D92C-046E02303113}"/>
              </a:ext>
            </a:extLst>
          </p:cNvPr>
          <p:cNvCxnSpPr>
            <a:cxnSpLocks/>
          </p:cNvCxnSpPr>
          <p:nvPr userDrawn="1"/>
        </p:nvCxnSpPr>
        <p:spPr>
          <a:xfrm>
            <a:off x="0" y="1897743"/>
            <a:ext cx="5745480"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7873957"/>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Left NO SUBTITLE - Image Righ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B94EE8E-8499-E649-9D65-52E13C0DE2CB}"/>
              </a:ext>
            </a:extLst>
          </p:cNvPr>
          <p:cNvSpPr/>
          <p:nvPr userDrawn="1"/>
        </p:nvSpPr>
        <p:spPr>
          <a:xfrm>
            <a:off x="10988040" y="6309360"/>
            <a:ext cx="1203960" cy="548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0" name="Title 1">
            <a:extLst>
              <a:ext uri="{FF2B5EF4-FFF2-40B4-BE49-F238E27FC236}">
                <a16:creationId xmlns:a16="http://schemas.microsoft.com/office/drawing/2014/main" id="{D9224051-F6A0-1C68-72F2-09CC08062F0A}"/>
              </a:ext>
            </a:extLst>
          </p:cNvPr>
          <p:cNvSpPr>
            <a:spLocks noGrp="1"/>
          </p:cNvSpPr>
          <p:nvPr>
            <p:ph type="title" hasCustomPrompt="1"/>
          </p:nvPr>
        </p:nvSpPr>
        <p:spPr>
          <a:xfrm>
            <a:off x="865632" y="406259"/>
            <a:ext cx="4879848" cy="1121898"/>
          </a:xfrm>
        </p:spPr>
        <p:txBody>
          <a:bodyPr>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Content Placeholder 2">
            <a:extLst>
              <a:ext uri="{FF2B5EF4-FFF2-40B4-BE49-F238E27FC236}">
                <a16:creationId xmlns:a16="http://schemas.microsoft.com/office/drawing/2014/main" id="{63684755-C5FC-AC50-65BB-81DB0D4B45CB}"/>
              </a:ext>
            </a:extLst>
          </p:cNvPr>
          <p:cNvSpPr>
            <a:spLocks noGrp="1"/>
          </p:cNvSpPr>
          <p:nvPr>
            <p:ph idx="1" hasCustomPrompt="1"/>
          </p:nvPr>
        </p:nvSpPr>
        <p:spPr>
          <a:xfrm>
            <a:off x="865632" y="2329398"/>
            <a:ext cx="4879848" cy="3781841"/>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a:extLst>
              <a:ext uri="{FF2B5EF4-FFF2-40B4-BE49-F238E27FC236}">
                <a16:creationId xmlns:a16="http://schemas.microsoft.com/office/drawing/2014/main" id="{A3C3B833-0169-9942-0C34-3173DDB88C15}"/>
              </a:ext>
            </a:extLst>
          </p:cNvPr>
          <p:cNvGrpSpPr/>
          <p:nvPr userDrawn="1"/>
        </p:nvGrpSpPr>
        <p:grpSpPr>
          <a:xfrm>
            <a:off x="0" y="6501471"/>
            <a:ext cx="776856" cy="360979"/>
            <a:chOff x="0" y="19504414"/>
            <a:chExt cx="2330569" cy="1082936"/>
          </a:xfrm>
        </p:grpSpPr>
        <p:sp>
          <p:nvSpPr>
            <p:cNvPr id="8" name="Rectangle 7">
              <a:extLst>
                <a:ext uri="{FF2B5EF4-FFF2-40B4-BE49-F238E27FC236}">
                  <a16:creationId xmlns:a16="http://schemas.microsoft.com/office/drawing/2014/main" id="{D2A304D4-014C-60EE-E0A3-7A7D03BDE871}"/>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13" name="Picture 12" descr="A picture containing shape&#10;&#10;Description automatically generated">
              <a:extLst>
                <a:ext uri="{FF2B5EF4-FFF2-40B4-BE49-F238E27FC236}">
                  <a16:creationId xmlns:a16="http://schemas.microsoft.com/office/drawing/2014/main" id="{56AC6FBB-55BD-E1DC-D634-E645384BD9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cxnSp>
        <p:nvCxnSpPr>
          <p:cNvPr id="14" name="Straight Connector 13">
            <a:extLst>
              <a:ext uri="{FF2B5EF4-FFF2-40B4-BE49-F238E27FC236}">
                <a16:creationId xmlns:a16="http://schemas.microsoft.com/office/drawing/2014/main" id="{9303C766-949A-7CC3-8AB3-538B5C8F7C60}"/>
              </a:ext>
            </a:extLst>
          </p:cNvPr>
          <p:cNvCxnSpPr>
            <a:cxnSpLocks/>
          </p:cNvCxnSpPr>
          <p:nvPr userDrawn="1"/>
        </p:nvCxnSpPr>
        <p:spPr>
          <a:xfrm>
            <a:off x="0" y="1897743"/>
            <a:ext cx="5745480"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
        <p:nvSpPr>
          <p:cNvPr id="15" name="Picture Placeholder 5">
            <a:extLst>
              <a:ext uri="{FF2B5EF4-FFF2-40B4-BE49-F238E27FC236}">
                <a16:creationId xmlns:a16="http://schemas.microsoft.com/office/drawing/2014/main" id="{54F47D23-438F-22E0-F300-A852BA1BDCAE}"/>
              </a:ext>
            </a:extLst>
          </p:cNvPr>
          <p:cNvSpPr>
            <a:spLocks noGrp="1"/>
          </p:cNvSpPr>
          <p:nvPr>
            <p:ph type="pic" sz="quarter" idx="12"/>
          </p:nvPr>
        </p:nvSpPr>
        <p:spPr>
          <a:xfrm>
            <a:off x="6720946" y="0"/>
            <a:ext cx="5471054"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Tree>
    <p:extLst>
      <p:ext uri="{BB962C8B-B14F-4D97-AF65-F5344CB8AC3E}">
        <p14:creationId xmlns:p14="http://schemas.microsoft.com/office/powerpoint/2010/main" val="2672469938"/>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Left TITLE ONLY - Image Righ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8F6DF6B-AA28-1E18-7D69-34A1E206799E}"/>
              </a:ext>
            </a:extLst>
          </p:cNvPr>
          <p:cNvSpPr/>
          <p:nvPr userDrawn="1"/>
        </p:nvSpPr>
        <p:spPr>
          <a:xfrm>
            <a:off x="10988040" y="6309360"/>
            <a:ext cx="1203960" cy="548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1" name="Picture Placeholder 5">
            <a:extLst>
              <a:ext uri="{FF2B5EF4-FFF2-40B4-BE49-F238E27FC236}">
                <a16:creationId xmlns:a16="http://schemas.microsoft.com/office/drawing/2014/main" id="{DF8B1F53-1589-33D7-3C32-077E788C6245}"/>
              </a:ext>
            </a:extLst>
          </p:cNvPr>
          <p:cNvSpPr>
            <a:spLocks noGrp="1"/>
          </p:cNvSpPr>
          <p:nvPr>
            <p:ph type="pic" sz="quarter" idx="13"/>
          </p:nvPr>
        </p:nvSpPr>
        <p:spPr>
          <a:xfrm>
            <a:off x="5474208" y="0"/>
            <a:ext cx="6717792"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
        <p:nvSpPr>
          <p:cNvPr id="9" name="Title 1">
            <a:extLst>
              <a:ext uri="{FF2B5EF4-FFF2-40B4-BE49-F238E27FC236}">
                <a16:creationId xmlns:a16="http://schemas.microsoft.com/office/drawing/2014/main" id="{10F4C1EF-D7E4-3702-6092-EFE862FFBFEA}"/>
              </a:ext>
            </a:extLst>
          </p:cNvPr>
          <p:cNvSpPr>
            <a:spLocks noGrp="1"/>
          </p:cNvSpPr>
          <p:nvPr>
            <p:ph type="title" hasCustomPrompt="1"/>
          </p:nvPr>
        </p:nvSpPr>
        <p:spPr>
          <a:xfrm>
            <a:off x="865632" y="2868051"/>
            <a:ext cx="4059935" cy="1121898"/>
          </a:xfrm>
        </p:spPr>
        <p:txBody>
          <a:bodyPr anchor="ctr">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grpSp>
        <p:nvGrpSpPr>
          <p:cNvPr id="6" name="Group 5">
            <a:extLst>
              <a:ext uri="{FF2B5EF4-FFF2-40B4-BE49-F238E27FC236}">
                <a16:creationId xmlns:a16="http://schemas.microsoft.com/office/drawing/2014/main" id="{5E137DE7-1D7A-32A3-A88D-722BA52766C9}"/>
              </a:ext>
            </a:extLst>
          </p:cNvPr>
          <p:cNvGrpSpPr/>
          <p:nvPr userDrawn="1"/>
        </p:nvGrpSpPr>
        <p:grpSpPr>
          <a:xfrm>
            <a:off x="0" y="6501471"/>
            <a:ext cx="776856" cy="360979"/>
            <a:chOff x="0" y="19504414"/>
            <a:chExt cx="2330569" cy="1082936"/>
          </a:xfrm>
        </p:grpSpPr>
        <p:sp>
          <p:nvSpPr>
            <p:cNvPr id="7" name="Rectangle 6">
              <a:extLst>
                <a:ext uri="{FF2B5EF4-FFF2-40B4-BE49-F238E27FC236}">
                  <a16:creationId xmlns:a16="http://schemas.microsoft.com/office/drawing/2014/main" id="{9907B295-1243-2BBD-AC77-7002AC68B56D}"/>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10" name="Picture 9" descr="A picture containing shape&#10;&#10;Description automatically generated">
              <a:extLst>
                <a:ext uri="{FF2B5EF4-FFF2-40B4-BE49-F238E27FC236}">
                  <a16:creationId xmlns:a16="http://schemas.microsoft.com/office/drawing/2014/main" id="{9F124724-C9CF-DF8A-9FE0-CE1C65F9B0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spTree>
    <p:extLst>
      <p:ext uri="{BB962C8B-B14F-4D97-AF65-F5344CB8AC3E}">
        <p14:creationId xmlns:p14="http://schemas.microsoft.com/office/powerpoint/2010/main" val="927893877"/>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Left NO BULLETS - Image Right ">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C5DADC-C505-F594-3ED9-E07FA6C3859F}"/>
              </a:ext>
            </a:extLst>
          </p:cNvPr>
          <p:cNvSpPr/>
          <p:nvPr userDrawn="1"/>
        </p:nvSpPr>
        <p:spPr>
          <a:xfrm>
            <a:off x="10988040" y="6309360"/>
            <a:ext cx="1203960" cy="548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1" name="Title 1">
            <a:extLst>
              <a:ext uri="{FF2B5EF4-FFF2-40B4-BE49-F238E27FC236}">
                <a16:creationId xmlns:a16="http://schemas.microsoft.com/office/drawing/2014/main" id="{A21B97FD-6C93-BC60-D63A-B88F2C3C2374}"/>
              </a:ext>
            </a:extLst>
          </p:cNvPr>
          <p:cNvSpPr>
            <a:spLocks noGrp="1"/>
          </p:cNvSpPr>
          <p:nvPr>
            <p:ph type="title" hasCustomPrompt="1"/>
          </p:nvPr>
        </p:nvSpPr>
        <p:spPr>
          <a:xfrm>
            <a:off x="865632" y="2276531"/>
            <a:ext cx="4047744" cy="1121898"/>
          </a:xfrm>
        </p:spPr>
        <p:txBody>
          <a:bodyPr anchor="b">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2" name="Text Placeholder 7">
            <a:extLst>
              <a:ext uri="{FF2B5EF4-FFF2-40B4-BE49-F238E27FC236}">
                <a16:creationId xmlns:a16="http://schemas.microsoft.com/office/drawing/2014/main" id="{9BB0DECC-5F4B-7918-876B-2BF2EA6527D5}"/>
              </a:ext>
            </a:extLst>
          </p:cNvPr>
          <p:cNvSpPr>
            <a:spLocks noGrp="1"/>
          </p:cNvSpPr>
          <p:nvPr>
            <p:ph type="body" sz="quarter" idx="10" hasCustomPrompt="1"/>
          </p:nvPr>
        </p:nvSpPr>
        <p:spPr>
          <a:xfrm>
            <a:off x="865632" y="3427707"/>
            <a:ext cx="4047744" cy="469392"/>
          </a:xfrm>
          <a:prstGeom prst="rect">
            <a:avLst/>
          </a:prstGeom>
        </p:spPr>
        <p:txBody>
          <a:bodyPr/>
          <a:lstStyle>
            <a:lvl1pPr marL="0" indent="0" algn="l">
              <a:spcBef>
                <a:spcPts val="200"/>
              </a:spcBef>
              <a:spcAft>
                <a:spcPts val="200"/>
              </a:spcAft>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edit text styles</a:t>
            </a:r>
          </a:p>
        </p:txBody>
      </p:sp>
      <p:grpSp>
        <p:nvGrpSpPr>
          <p:cNvPr id="2" name="Group 1">
            <a:extLst>
              <a:ext uri="{FF2B5EF4-FFF2-40B4-BE49-F238E27FC236}">
                <a16:creationId xmlns:a16="http://schemas.microsoft.com/office/drawing/2014/main" id="{34FD8965-93AC-C44D-A13A-AA1A59E48E89}"/>
              </a:ext>
            </a:extLst>
          </p:cNvPr>
          <p:cNvGrpSpPr/>
          <p:nvPr userDrawn="1"/>
        </p:nvGrpSpPr>
        <p:grpSpPr>
          <a:xfrm>
            <a:off x="0" y="6501471"/>
            <a:ext cx="776856" cy="360979"/>
            <a:chOff x="0" y="19504414"/>
            <a:chExt cx="2330569" cy="1082936"/>
          </a:xfrm>
        </p:grpSpPr>
        <p:sp>
          <p:nvSpPr>
            <p:cNvPr id="8" name="Rectangle 7">
              <a:extLst>
                <a:ext uri="{FF2B5EF4-FFF2-40B4-BE49-F238E27FC236}">
                  <a16:creationId xmlns:a16="http://schemas.microsoft.com/office/drawing/2014/main" id="{8376025B-4D61-0E71-7F02-BE092B8B6E56}"/>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15" name="Picture 14" descr="A picture containing shape&#10;&#10;Description automatically generated">
              <a:extLst>
                <a:ext uri="{FF2B5EF4-FFF2-40B4-BE49-F238E27FC236}">
                  <a16:creationId xmlns:a16="http://schemas.microsoft.com/office/drawing/2014/main" id="{3868D588-6D8B-CDEB-A2E0-D376E5C6CEF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sp>
        <p:nvSpPr>
          <p:cNvPr id="16" name="Picture Placeholder 5">
            <a:extLst>
              <a:ext uri="{FF2B5EF4-FFF2-40B4-BE49-F238E27FC236}">
                <a16:creationId xmlns:a16="http://schemas.microsoft.com/office/drawing/2014/main" id="{822DB8DA-38BC-95A4-39B5-5464378B460A}"/>
              </a:ext>
            </a:extLst>
          </p:cNvPr>
          <p:cNvSpPr>
            <a:spLocks noGrp="1"/>
          </p:cNvSpPr>
          <p:nvPr>
            <p:ph type="pic" sz="quarter" idx="13"/>
          </p:nvPr>
        </p:nvSpPr>
        <p:spPr>
          <a:xfrm>
            <a:off x="5474208" y="0"/>
            <a:ext cx="6717792"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Tree>
    <p:extLst>
      <p:ext uri="{BB962C8B-B14F-4D97-AF65-F5344CB8AC3E}">
        <p14:creationId xmlns:p14="http://schemas.microsoft.com/office/powerpoint/2010/main" val="465997645"/>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ingle Image Layou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6FA34CC3-F5EE-3A8A-AA13-FC23B233BCFE}"/>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0" name="Text Placeholder 7">
            <a:extLst>
              <a:ext uri="{FF2B5EF4-FFF2-40B4-BE49-F238E27FC236}">
                <a16:creationId xmlns:a16="http://schemas.microsoft.com/office/drawing/2014/main" id="{1A682B68-3659-B898-36D3-E447501FB6EE}"/>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21" name="Picture Placeholder 2">
            <a:extLst>
              <a:ext uri="{FF2B5EF4-FFF2-40B4-BE49-F238E27FC236}">
                <a16:creationId xmlns:a16="http://schemas.microsoft.com/office/drawing/2014/main" id="{359F3285-DAE4-EEAA-1022-7AE1DD168FD5}"/>
              </a:ext>
            </a:extLst>
          </p:cNvPr>
          <p:cNvSpPr>
            <a:spLocks noGrp="1"/>
          </p:cNvSpPr>
          <p:nvPr>
            <p:ph type="pic" sz="quarter" idx="41"/>
          </p:nvPr>
        </p:nvSpPr>
        <p:spPr>
          <a:xfrm>
            <a:off x="2020883" y="1616604"/>
            <a:ext cx="8150234"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2" name="Text Placeholder 7">
            <a:extLst>
              <a:ext uri="{FF2B5EF4-FFF2-40B4-BE49-F238E27FC236}">
                <a16:creationId xmlns:a16="http://schemas.microsoft.com/office/drawing/2014/main" id="{3ACFA6DD-1412-CA3C-15F4-ED8AD6B2B859}"/>
              </a:ext>
            </a:extLst>
          </p:cNvPr>
          <p:cNvSpPr>
            <a:spLocks noGrp="1"/>
          </p:cNvSpPr>
          <p:nvPr>
            <p:ph type="body" sz="quarter" idx="71" hasCustomPrompt="1"/>
          </p:nvPr>
        </p:nvSpPr>
        <p:spPr>
          <a:xfrm>
            <a:off x="2020883" y="5687987"/>
            <a:ext cx="815023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3" name="Text Placeholder 7">
            <a:extLst>
              <a:ext uri="{FF2B5EF4-FFF2-40B4-BE49-F238E27FC236}">
                <a16:creationId xmlns:a16="http://schemas.microsoft.com/office/drawing/2014/main" id="{A36BBB72-064F-A97E-FE2D-2916C4D3DAF2}"/>
              </a:ext>
            </a:extLst>
          </p:cNvPr>
          <p:cNvSpPr>
            <a:spLocks noGrp="1"/>
          </p:cNvSpPr>
          <p:nvPr>
            <p:ph type="body" sz="quarter" idx="72" hasCustomPrompt="1"/>
          </p:nvPr>
        </p:nvSpPr>
        <p:spPr>
          <a:xfrm>
            <a:off x="2020883" y="5917189"/>
            <a:ext cx="815023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02926432"/>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w/ Text">
    <p:spTree>
      <p:nvGrpSpPr>
        <p:cNvPr id="1" name=""/>
        <p:cNvGrpSpPr/>
        <p:nvPr/>
      </p:nvGrpSpPr>
      <p:grpSpPr>
        <a:xfrm>
          <a:off x="0" y="0"/>
          <a:ext cx="0" cy="0"/>
          <a:chOff x="0" y="0"/>
          <a:chExt cx="0" cy="0"/>
        </a:xfrm>
      </p:grpSpPr>
      <p:sp>
        <p:nvSpPr>
          <p:cNvPr id="19" name="Content Placeholder 2">
            <a:extLst>
              <a:ext uri="{FF2B5EF4-FFF2-40B4-BE49-F238E27FC236}">
                <a16:creationId xmlns:a16="http://schemas.microsoft.com/office/drawing/2014/main" id="{9904B512-77C9-3A9F-0589-67D0C765FDC0}"/>
              </a:ext>
            </a:extLst>
          </p:cNvPr>
          <p:cNvSpPr>
            <a:spLocks noGrp="1"/>
          </p:cNvSpPr>
          <p:nvPr>
            <p:ph idx="31" hasCustomPrompt="1"/>
          </p:nvPr>
        </p:nvSpPr>
        <p:spPr>
          <a:xfrm>
            <a:off x="6451600" y="2306656"/>
            <a:ext cx="5194532" cy="2626508"/>
          </a:xfrm>
          <a:prstGeom prst="rect">
            <a:avLst/>
          </a:prstGeom>
        </p:spPr>
        <p:txBody>
          <a:bodyPr anchor="ct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Picture Placeholder 2">
            <a:extLst>
              <a:ext uri="{FF2B5EF4-FFF2-40B4-BE49-F238E27FC236}">
                <a16:creationId xmlns:a16="http://schemas.microsoft.com/office/drawing/2014/main" id="{FC8AA277-6DD1-2CCF-12CD-C2AD75B0A14F}"/>
              </a:ext>
            </a:extLst>
          </p:cNvPr>
          <p:cNvSpPr>
            <a:spLocks noGrp="1"/>
          </p:cNvSpPr>
          <p:nvPr>
            <p:ph type="pic" sz="quarter" idx="11"/>
          </p:nvPr>
        </p:nvSpPr>
        <p:spPr>
          <a:xfrm>
            <a:off x="545868" y="1616604"/>
            <a:ext cx="5448532"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1" name="Text Placeholder 7">
            <a:extLst>
              <a:ext uri="{FF2B5EF4-FFF2-40B4-BE49-F238E27FC236}">
                <a16:creationId xmlns:a16="http://schemas.microsoft.com/office/drawing/2014/main" id="{4DD79B1E-BCCA-42A9-FF20-7B376772A569}"/>
              </a:ext>
            </a:extLst>
          </p:cNvPr>
          <p:cNvSpPr>
            <a:spLocks noGrp="1"/>
          </p:cNvSpPr>
          <p:nvPr>
            <p:ph type="body" sz="quarter" idx="71" hasCustomPrompt="1"/>
          </p:nvPr>
        </p:nvSpPr>
        <p:spPr>
          <a:xfrm>
            <a:off x="545868" y="5687987"/>
            <a:ext cx="5448532"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2" name="Text Placeholder 7">
            <a:extLst>
              <a:ext uri="{FF2B5EF4-FFF2-40B4-BE49-F238E27FC236}">
                <a16:creationId xmlns:a16="http://schemas.microsoft.com/office/drawing/2014/main" id="{38FAA03E-2924-5648-AA06-0B8C894A49DD}"/>
              </a:ext>
            </a:extLst>
          </p:cNvPr>
          <p:cNvSpPr>
            <a:spLocks noGrp="1"/>
          </p:cNvSpPr>
          <p:nvPr>
            <p:ph type="body" sz="quarter" idx="72" hasCustomPrompt="1"/>
          </p:nvPr>
        </p:nvSpPr>
        <p:spPr>
          <a:xfrm>
            <a:off x="545868" y="5917189"/>
            <a:ext cx="5448532"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23" name="Title 1">
            <a:extLst>
              <a:ext uri="{FF2B5EF4-FFF2-40B4-BE49-F238E27FC236}">
                <a16:creationId xmlns:a16="http://schemas.microsoft.com/office/drawing/2014/main" id="{A4A33F69-6DBC-F1DB-EAD6-D5B9002DFD19}"/>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30" name="Text Placeholder 7">
            <a:extLst>
              <a:ext uri="{FF2B5EF4-FFF2-40B4-BE49-F238E27FC236}">
                <a16:creationId xmlns:a16="http://schemas.microsoft.com/office/drawing/2014/main" id="{0430B97A-31FA-023E-3290-2B9B63D00591}"/>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08799556"/>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D9DF9-E39D-FE61-0107-3A026C8ED9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F2650C-FDB7-8CE4-346B-8A3D3CDEA8E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3724D3-7F90-0915-0956-462A93168B92}"/>
              </a:ext>
            </a:extLst>
          </p:cNvPr>
          <p:cNvSpPr>
            <a:spLocks noGrp="1"/>
          </p:cNvSpPr>
          <p:nvPr>
            <p:ph type="dt" sz="half" idx="10"/>
          </p:nvPr>
        </p:nvSpPr>
        <p:spPr/>
        <p:txBody>
          <a:bodyPr/>
          <a:lstStyle/>
          <a:p>
            <a:fld id="{1E7953D9-2557-2445-9A3D-2952E9A21483}" type="datetimeFigureOut">
              <a:rPr lang="en-US" smtClean="0"/>
              <a:t>7/10/24</a:t>
            </a:fld>
            <a:endParaRPr lang="en-US"/>
          </a:p>
        </p:txBody>
      </p:sp>
      <p:sp>
        <p:nvSpPr>
          <p:cNvPr id="5" name="Footer Placeholder 4">
            <a:extLst>
              <a:ext uri="{FF2B5EF4-FFF2-40B4-BE49-F238E27FC236}">
                <a16:creationId xmlns:a16="http://schemas.microsoft.com/office/drawing/2014/main" id="{7BF2CF0B-5D98-334F-43CC-22CD638CC9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87FA13-53B3-06E5-DD25-3CF1D3F53C80}"/>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12110107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up Imag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9BBA88D4-0997-C5B9-36CF-9B1633F8B55A}"/>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8" name="Text Placeholder 7">
            <a:extLst>
              <a:ext uri="{FF2B5EF4-FFF2-40B4-BE49-F238E27FC236}">
                <a16:creationId xmlns:a16="http://schemas.microsoft.com/office/drawing/2014/main" id="{CE739272-8253-AD42-BD05-8F666D49821D}"/>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20" name="Picture Placeholder 2">
            <a:extLst>
              <a:ext uri="{FF2B5EF4-FFF2-40B4-BE49-F238E27FC236}">
                <a16:creationId xmlns:a16="http://schemas.microsoft.com/office/drawing/2014/main" id="{278AB0E9-F286-1C40-1AD6-B85103B0AF6E}"/>
              </a:ext>
            </a:extLst>
          </p:cNvPr>
          <p:cNvSpPr>
            <a:spLocks noGrp="1"/>
          </p:cNvSpPr>
          <p:nvPr>
            <p:ph type="pic" sz="quarter" idx="11"/>
          </p:nvPr>
        </p:nvSpPr>
        <p:spPr>
          <a:xfrm>
            <a:off x="545868" y="1616604"/>
            <a:ext cx="5448532"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1" name="Picture Placeholder 2">
            <a:extLst>
              <a:ext uri="{FF2B5EF4-FFF2-40B4-BE49-F238E27FC236}">
                <a16:creationId xmlns:a16="http://schemas.microsoft.com/office/drawing/2014/main" id="{1FC3074C-54D1-DCE0-426E-97BA7CD58B85}"/>
              </a:ext>
            </a:extLst>
          </p:cNvPr>
          <p:cNvSpPr>
            <a:spLocks noGrp="1"/>
          </p:cNvSpPr>
          <p:nvPr>
            <p:ph type="pic" sz="quarter" idx="31"/>
          </p:nvPr>
        </p:nvSpPr>
        <p:spPr>
          <a:xfrm>
            <a:off x="6197600" y="1616604"/>
            <a:ext cx="5448532"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2" name="Text Placeholder 7">
            <a:extLst>
              <a:ext uri="{FF2B5EF4-FFF2-40B4-BE49-F238E27FC236}">
                <a16:creationId xmlns:a16="http://schemas.microsoft.com/office/drawing/2014/main" id="{F25477F0-8392-CEDA-19F2-0A29016EECC0}"/>
              </a:ext>
            </a:extLst>
          </p:cNvPr>
          <p:cNvSpPr>
            <a:spLocks noGrp="1"/>
          </p:cNvSpPr>
          <p:nvPr>
            <p:ph type="body" sz="quarter" idx="71" hasCustomPrompt="1"/>
          </p:nvPr>
        </p:nvSpPr>
        <p:spPr>
          <a:xfrm>
            <a:off x="545868" y="5687987"/>
            <a:ext cx="5448532"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3" name="Text Placeholder 7">
            <a:extLst>
              <a:ext uri="{FF2B5EF4-FFF2-40B4-BE49-F238E27FC236}">
                <a16:creationId xmlns:a16="http://schemas.microsoft.com/office/drawing/2014/main" id="{DA2AF85A-9EEE-C062-1006-74D7741E330F}"/>
              </a:ext>
            </a:extLst>
          </p:cNvPr>
          <p:cNvSpPr>
            <a:spLocks noGrp="1"/>
          </p:cNvSpPr>
          <p:nvPr>
            <p:ph type="body" sz="quarter" idx="72" hasCustomPrompt="1"/>
          </p:nvPr>
        </p:nvSpPr>
        <p:spPr>
          <a:xfrm>
            <a:off x="545868" y="5917189"/>
            <a:ext cx="5448532"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24" name="Text Placeholder 7">
            <a:extLst>
              <a:ext uri="{FF2B5EF4-FFF2-40B4-BE49-F238E27FC236}">
                <a16:creationId xmlns:a16="http://schemas.microsoft.com/office/drawing/2014/main" id="{39E96633-6475-1F2C-E726-28BE8668FBC5}"/>
              </a:ext>
            </a:extLst>
          </p:cNvPr>
          <p:cNvSpPr>
            <a:spLocks noGrp="1"/>
          </p:cNvSpPr>
          <p:nvPr>
            <p:ph type="body" sz="quarter" idx="73" hasCustomPrompt="1"/>
          </p:nvPr>
        </p:nvSpPr>
        <p:spPr>
          <a:xfrm>
            <a:off x="6197602" y="5687987"/>
            <a:ext cx="5448759"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8" name="Text Placeholder 7">
            <a:extLst>
              <a:ext uri="{FF2B5EF4-FFF2-40B4-BE49-F238E27FC236}">
                <a16:creationId xmlns:a16="http://schemas.microsoft.com/office/drawing/2014/main" id="{F2428D4D-F13F-B280-6137-8C32CD9EEF0B}"/>
              </a:ext>
            </a:extLst>
          </p:cNvPr>
          <p:cNvSpPr>
            <a:spLocks noGrp="1"/>
          </p:cNvSpPr>
          <p:nvPr>
            <p:ph type="body" sz="quarter" idx="74" hasCustomPrompt="1"/>
          </p:nvPr>
        </p:nvSpPr>
        <p:spPr>
          <a:xfrm>
            <a:off x="6197602" y="5917189"/>
            <a:ext cx="5448759"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890194973"/>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up Image Layout with Bullets">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C16114AB-138A-4EAC-3492-E7D7CA151DB9}"/>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0" name="Text Placeholder 7">
            <a:extLst>
              <a:ext uri="{FF2B5EF4-FFF2-40B4-BE49-F238E27FC236}">
                <a16:creationId xmlns:a16="http://schemas.microsoft.com/office/drawing/2014/main" id="{4B79CE2D-84D0-541E-C116-5E768BBF94D4}"/>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21" name="Picture Placeholder 2">
            <a:extLst>
              <a:ext uri="{FF2B5EF4-FFF2-40B4-BE49-F238E27FC236}">
                <a16:creationId xmlns:a16="http://schemas.microsoft.com/office/drawing/2014/main" id="{3431A644-F8BA-5000-F78A-9BB8A4809E2A}"/>
              </a:ext>
            </a:extLst>
          </p:cNvPr>
          <p:cNvSpPr>
            <a:spLocks noGrp="1"/>
          </p:cNvSpPr>
          <p:nvPr>
            <p:ph type="pic" sz="quarter" idx="11"/>
          </p:nvPr>
        </p:nvSpPr>
        <p:spPr>
          <a:xfrm>
            <a:off x="545868" y="1616604"/>
            <a:ext cx="2944092"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2" name="Content Placeholder 2">
            <a:extLst>
              <a:ext uri="{FF2B5EF4-FFF2-40B4-BE49-F238E27FC236}">
                <a16:creationId xmlns:a16="http://schemas.microsoft.com/office/drawing/2014/main" id="{B46989B9-88FE-F861-A0B6-8F80720B5C7E}"/>
              </a:ext>
            </a:extLst>
          </p:cNvPr>
          <p:cNvSpPr>
            <a:spLocks noGrp="1"/>
          </p:cNvSpPr>
          <p:nvPr>
            <p:ph idx="31" hasCustomPrompt="1"/>
          </p:nvPr>
        </p:nvSpPr>
        <p:spPr>
          <a:xfrm>
            <a:off x="3686117" y="2306656"/>
            <a:ext cx="2308283" cy="2626508"/>
          </a:xfrm>
          <a:prstGeom prst="rect">
            <a:avLst/>
          </a:prstGeom>
        </p:spPr>
        <p:txBody>
          <a:bodyPr anchor="ct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
            <a:extLst>
              <a:ext uri="{FF2B5EF4-FFF2-40B4-BE49-F238E27FC236}">
                <a16:creationId xmlns:a16="http://schemas.microsoft.com/office/drawing/2014/main" id="{973B8B69-1B16-2A38-932F-E517F5C05291}"/>
              </a:ext>
            </a:extLst>
          </p:cNvPr>
          <p:cNvSpPr>
            <a:spLocks noGrp="1"/>
          </p:cNvSpPr>
          <p:nvPr>
            <p:ph type="pic" sz="quarter" idx="32"/>
          </p:nvPr>
        </p:nvSpPr>
        <p:spPr>
          <a:xfrm>
            <a:off x="6197602" y="1616604"/>
            <a:ext cx="2944092"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5" name="Content Placeholder 2">
            <a:extLst>
              <a:ext uri="{FF2B5EF4-FFF2-40B4-BE49-F238E27FC236}">
                <a16:creationId xmlns:a16="http://schemas.microsoft.com/office/drawing/2014/main" id="{660E8F47-2868-457B-7861-466422E34231}"/>
              </a:ext>
            </a:extLst>
          </p:cNvPr>
          <p:cNvSpPr>
            <a:spLocks noGrp="1"/>
          </p:cNvSpPr>
          <p:nvPr>
            <p:ph idx="35" hasCustomPrompt="1"/>
          </p:nvPr>
        </p:nvSpPr>
        <p:spPr>
          <a:xfrm>
            <a:off x="9337851" y="2306656"/>
            <a:ext cx="2308283" cy="2626508"/>
          </a:xfrm>
          <a:prstGeom prst="rect">
            <a:avLst/>
          </a:prstGeom>
        </p:spPr>
        <p:txBody>
          <a:bodyPr anchor="ct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7">
            <a:extLst>
              <a:ext uri="{FF2B5EF4-FFF2-40B4-BE49-F238E27FC236}">
                <a16:creationId xmlns:a16="http://schemas.microsoft.com/office/drawing/2014/main" id="{3B5FB899-4F67-DA8C-A516-B71387137DB8}"/>
              </a:ext>
            </a:extLst>
          </p:cNvPr>
          <p:cNvSpPr>
            <a:spLocks noGrp="1"/>
          </p:cNvSpPr>
          <p:nvPr>
            <p:ph type="body" sz="quarter" idx="71" hasCustomPrompt="1"/>
          </p:nvPr>
        </p:nvSpPr>
        <p:spPr>
          <a:xfrm>
            <a:off x="545868" y="5687987"/>
            <a:ext cx="2944092"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7" name="Text Placeholder 7">
            <a:extLst>
              <a:ext uri="{FF2B5EF4-FFF2-40B4-BE49-F238E27FC236}">
                <a16:creationId xmlns:a16="http://schemas.microsoft.com/office/drawing/2014/main" id="{B1A5AAD0-2B0D-F6DE-8C5D-5C0625FD55A7}"/>
              </a:ext>
            </a:extLst>
          </p:cNvPr>
          <p:cNvSpPr>
            <a:spLocks noGrp="1"/>
          </p:cNvSpPr>
          <p:nvPr>
            <p:ph type="body" sz="quarter" idx="72" hasCustomPrompt="1"/>
          </p:nvPr>
        </p:nvSpPr>
        <p:spPr>
          <a:xfrm>
            <a:off x="545868" y="5917189"/>
            <a:ext cx="2944092"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28" name="Text Placeholder 7">
            <a:extLst>
              <a:ext uri="{FF2B5EF4-FFF2-40B4-BE49-F238E27FC236}">
                <a16:creationId xmlns:a16="http://schemas.microsoft.com/office/drawing/2014/main" id="{DBD83B1D-F849-2310-DE25-451C7BD75C53}"/>
              </a:ext>
            </a:extLst>
          </p:cNvPr>
          <p:cNvSpPr>
            <a:spLocks noGrp="1"/>
          </p:cNvSpPr>
          <p:nvPr>
            <p:ph type="body" sz="quarter" idx="73" hasCustomPrompt="1"/>
          </p:nvPr>
        </p:nvSpPr>
        <p:spPr>
          <a:xfrm>
            <a:off x="6197602" y="5687987"/>
            <a:ext cx="2944215"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2" name="Text Placeholder 7">
            <a:extLst>
              <a:ext uri="{FF2B5EF4-FFF2-40B4-BE49-F238E27FC236}">
                <a16:creationId xmlns:a16="http://schemas.microsoft.com/office/drawing/2014/main" id="{E0292527-B9F3-D59F-1575-33C8C564E870}"/>
              </a:ext>
            </a:extLst>
          </p:cNvPr>
          <p:cNvSpPr>
            <a:spLocks noGrp="1"/>
          </p:cNvSpPr>
          <p:nvPr>
            <p:ph type="body" sz="quarter" idx="74" hasCustomPrompt="1"/>
          </p:nvPr>
        </p:nvSpPr>
        <p:spPr>
          <a:xfrm>
            <a:off x="6197602" y="5917189"/>
            <a:ext cx="2944215"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676814900"/>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up Image">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06EC4D90-EA3E-9A18-FEA5-3EEF50715391}"/>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8" name="Text Placeholder 7">
            <a:extLst>
              <a:ext uri="{FF2B5EF4-FFF2-40B4-BE49-F238E27FC236}">
                <a16:creationId xmlns:a16="http://schemas.microsoft.com/office/drawing/2014/main" id="{3BFC61ED-E368-EADF-A0C1-3AE9904C789B}"/>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30" name="Picture Placeholder 2">
            <a:extLst>
              <a:ext uri="{FF2B5EF4-FFF2-40B4-BE49-F238E27FC236}">
                <a16:creationId xmlns:a16="http://schemas.microsoft.com/office/drawing/2014/main" id="{5FE98CD1-AB1E-1E7B-2FF4-F7E242CBAB87}"/>
              </a:ext>
            </a:extLst>
          </p:cNvPr>
          <p:cNvSpPr>
            <a:spLocks noGrp="1"/>
          </p:cNvSpPr>
          <p:nvPr>
            <p:ph type="pic" sz="quarter" idx="24"/>
          </p:nvPr>
        </p:nvSpPr>
        <p:spPr>
          <a:xfrm>
            <a:off x="8049491" y="1616604"/>
            <a:ext cx="3596640" cy="4006612"/>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2" name="Picture Placeholder 2">
            <a:extLst>
              <a:ext uri="{FF2B5EF4-FFF2-40B4-BE49-F238E27FC236}">
                <a16:creationId xmlns:a16="http://schemas.microsoft.com/office/drawing/2014/main" id="{CCCE8B13-298C-67A4-073D-4636A3BCE7A9}"/>
              </a:ext>
            </a:extLst>
          </p:cNvPr>
          <p:cNvSpPr>
            <a:spLocks noGrp="1"/>
          </p:cNvSpPr>
          <p:nvPr>
            <p:ph type="pic" sz="quarter" idx="20"/>
          </p:nvPr>
        </p:nvSpPr>
        <p:spPr>
          <a:xfrm>
            <a:off x="4297679" y="1616604"/>
            <a:ext cx="3596640" cy="4006612"/>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3" name="Picture Placeholder 2">
            <a:extLst>
              <a:ext uri="{FF2B5EF4-FFF2-40B4-BE49-F238E27FC236}">
                <a16:creationId xmlns:a16="http://schemas.microsoft.com/office/drawing/2014/main" id="{F9FA27DB-2E4D-388B-2F4A-FE708B1D264C}"/>
              </a:ext>
            </a:extLst>
          </p:cNvPr>
          <p:cNvSpPr>
            <a:spLocks noGrp="1"/>
          </p:cNvSpPr>
          <p:nvPr>
            <p:ph type="pic" sz="quarter" idx="25"/>
          </p:nvPr>
        </p:nvSpPr>
        <p:spPr>
          <a:xfrm>
            <a:off x="545868" y="1616604"/>
            <a:ext cx="3596640" cy="4006612"/>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4" name="Text Placeholder 7">
            <a:extLst>
              <a:ext uri="{FF2B5EF4-FFF2-40B4-BE49-F238E27FC236}">
                <a16:creationId xmlns:a16="http://schemas.microsoft.com/office/drawing/2014/main" id="{C5E18C58-3C84-ECE1-A164-6A5FF953635E}"/>
              </a:ext>
            </a:extLst>
          </p:cNvPr>
          <p:cNvSpPr>
            <a:spLocks noGrp="1"/>
          </p:cNvSpPr>
          <p:nvPr>
            <p:ph type="body" sz="quarter" idx="67" hasCustomPrompt="1"/>
          </p:nvPr>
        </p:nvSpPr>
        <p:spPr>
          <a:xfrm>
            <a:off x="551037" y="5687987"/>
            <a:ext cx="359664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5" name="Text Placeholder 7">
            <a:extLst>
              <a:ext uri="{FF2B5EF4-FFF2-40B4-BE49-F238E27FC236}">
                <a16:creationId xmlns:a16="http://schemas.microsoft.com/office/drawing/2014/main" id="{6D55A3EC-8AF3-3222-5E82-1A74FA5AB0D5}"/>
              </a:ext>
            </a:extLst>
          </p:cNvPr>
          <p:cNvSpPr>
            <a:spLocks noGrp="1"/>
          </p:cNvSpPr>
          <p:nvPr>
            <p:ph type="body" sz="quarter" idx="69" hasCustomPrompt="1"/>
          </p:nvPr>
        </p:nvSpPr>
        <p:spPr>
          <a:xfrm>
            <a:off x="551037" y="5917189"/>
            <a:ext cx="359664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6" name="Text Placeholder 7">
            <a:extLst>
              <a:ext uri="{FF2B5EF4-FFF2-40B4-BE49-F238E27FC236}">
                <a16:creationId xmlns:a16="http://schemas.microsoft.com/office/drawing/2014/main" id="{5F9A555E-B5A7-F2B9-6D6D-E24CAD68B927}"/>
              </a:ext>
            </a:extLst>
          </p:cNvPr>
          <p:cNvSpPr>
            <a:spLocks noGrp="1"/>
          </p:cNvSpPr>
          <p:nvPr>
            <p:ph type="body" sz="quarter" idx="71" hasCustomPrompt="1"/>
          </p:nvPr>
        </p:nvSpPr>
        <p:spPr>
          <a:xfrm>
            <a:off x="4297680" y="5687987"/>
            <a:ext cx="359664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7" name="Text Placeholder 7">
            <a:extLst>
              <a:ext uri="{FF2B5EF4-FFF2-40B4-BE49-F238E27FC236}">
                <a16:creationId xmlns:a16="http://schemas.microsoft.com/office/drawing/2014/main" id="{EFC4CC4C-42B6-5D87-37D6-FE779B1ABFEB}"/>
              </a:ext>
            </a:extLst>
          </p:cNvPr>
          <p:cNvSpPr>
            <a:spLocks noGrp="1"/>
          </p:cNvSpPr>
          <p:nvPr>
            <p:ph type="body" sz="quarter" idx="72" hasCustomPrompt="1"/>
          </p:nvPr>
        </p:nvSpPr>
        <p:spPr>
          <a:xfrm>
            <a:off x="4297680" y="5917189"/>
            <a:ext cx="359664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8" name="Text Placeholder 7">
            <a:extLst>
              <a:ext uri="{FF2B5EF4-FFF2-40B4-BE49-F238E27FC236}">
                <a16:creationId xmlns:a16="http://schemas.microsoft.com/office/drawing/2014/main" id="{E4DE79F6-DE99-BDFD-033A-5AB8981A3A0E}"/>
              </a:ext>
            </a:extLst>
          </p:cNvPr>
          <p:cNvSpPr>
            <a:spLocks noGrp="1"/>
          </p:cNvSpPr>
          <p:nvPr>
            <p:ph type="body" sz="quarter" idx="73" hasCustomPrompt="1"/>
          </p:nvPr>
        </p:nvSpPr>
        <p:spPr>
          <a:xfrm>
            <a:off x="8044324" y="5687987"/>
            <a:ext cx="359679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9" name="Text Placeholder 7">
            <a:extLst>
              <a:ext uri="{FF2B5EF4-FFF2-40B4-BE49-F238E27FC236}">
                <a16:creationId xmlns:a16="http://schemas.microsoft.com/office/drawing/2014/main" id="{E6F712D3-EAE3-8A7F-010B-AFEF00AE6B00}"/>
              </a:ext>
            </a:extLst>
          </p:cNvPr>
          <p:cNvSpPr>
            <a:spLocks noGrp="1"/>
          </p:cNvSpPr>
          <p:nvPr>
            <p:ph type="body" sz="quarter" idx="74" hasCustomPrompt="1"/>
          </p:nvPr>
        </p:nvSpPr>
        <p:spPr>
          <a:xfrm>
            <a:off x="8044324" y="5917189"/>
            <a:ext cx="359679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206638944"/>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up Image">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459D9FFB-F331-2BA3-76DB-D0D67666F296}"/>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3" name="Text Placeholder 7">
            <a:extLst>
              <a:ext uri="{FF2B5EF4-FFF2-40B4-BE49-F238E27FC236}">
                <a16:creationId xmlns:a16="http://schemas.microsoft.com/office/drawing/2014/main" id="{4737A17E-9A03-1AA3-D59C-3833F19EFE44}"/>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30" name="Picture Placeholder 2">
            <a:extLst>
              <a:ext uri="{FF2B5EF4-FFF2-40B4-BE49-F238E27FC236}">
                <a16:creationId xmlns:a16="http://schemas.microsoft.com/office/drawing/2014/main" id="{7FF59CD9-73FD-415B-F082-C27D3FC74CC5}"/>
              </a:ext>
            </a:extLst>
          </p:cNvPr>
          <p:cNvSpPr>
            <a:spLocks noGrp="1"/>
          </p:cNvSpPr>
          <p:nvPr>
            <p:ph type="pic" sz="quarter" idx="24"/>
          </p:nvPr>
        </p:nvSpPr>
        <p:spPr>
          <a:xfrm>
            <a:off x="6173586" y="1616604"/>
            <a:ext cx="2660995" cy="4006612"/>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1" name="Picture Placeholder 2">
            <a:extLst>
              <a:ext uri="{FF2B5EF4-FFF2-40B4-BE49-F238E27FC236}">
                <a16:creationId xmlns:a16="http://schemas.microsoft.com/office/drawing/2014/main" id="{90082BEB-34AF-6104-9172-84A9393C73A1}"/>
              </a:ext>
            </a:extLst>
          </p:cNvPr>
          <p:cNvSpPr>
            <a:spLocks noGrp="1"/>
          </p:cNvSpPr>
          <p:nvPr>
            <p:ph type="pic" sz="quarter" idx="20"/>
          </p:nvPr>
        </p:nvSpPr>
        <p:spPr>
          <a:xfrm>
            <a:off x="3357418" y="1616604"/>
            <a:ext cx="2660995" cy="4006612"/>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9" name="Picture Placeholder 2">
            <a:extLst>
              <a:ext uri="{FF2B5EF4-FFF2-40B4-BE49-F238E27FC236}">
                <a16:creationId xmlns:a16="http://schemas.microsoft.com/office/drawing/2014/main" id="{1ACBD8DD-E9B6-20E0-AF99-F566611D5259}"/>
              </a:ext>
            </a:extLst>
          </p:cNvPr>
          <p:cNvSpPr>
            <a:spLocks noGrp="1"/>
          </p:cNvSpPr>
          <p:nvPr>
            <p:ph type="pic" sz="quarter" idx="28"/>
          </p:nvPr>
        </p:nvSpPr>
        <p:spPr>
          <a:xfrm>
            <a:off x="545869" y="1616604"/>
            <a:ext cx="2656377" cy="4006612"/>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0" name="Picture Placeholder 2">
            <a:extLst>
              <a:ext uri="{FF2B5EF4-FFF2-40B4-BE49-F238E27FC236}">
                <a16:creationId xmlns:a16="http://schemas.microsoft.com/office/drawing/2014/main" id="{3F34C73B-16DF-6108-33FA-2019F4A18A96}"/>
              </a:ext>
            </a:extLst>
          </p:cNvPr>
          <p:cNvSpPr>
            <a:spLocks noGrp="1"/>
          </p:cNvSpPr>
          <p:nvPr>
            <p:ph type="pic" sz="quarter" idx="29"/>
          </p:nvPr>
        </p:nvSpPr>
        <p:spPr>
          <a:xfrm>
            <a:off x="8989753" y="1616604"/>
            <a:ext cx="2656378" cy="4006612"/>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1" name="Text Placeholder 7">
            <a:extLst>
              <a:ext uri="{FF2B5EF4-FFF2-40B4-BE49-F238E27FC236}">
                <a16:creationId xmlns:a16="http://schemas.microsoft.com/office/drawing/2014/main" id="{2A0C0A2B-E05B-6582-22E0-E2FB87D4F5FE}"/>
              </a:ext>
            </a:extLst>
          </p:cNvPr>
          <p:cNvSpPr>
            <a:spLocks noGrp="1"/>
          </p:cNvSpPr>
          <p:nvPr>
            <p:ph type="body" sz="quarter" idx="67" hasCustomPrompt="1"/>
          </p:nvPr>
        </p:nvSpPr>
        <p:spPr>
          <a:xfrm>
            <a:off x="3362444" y="5687987"/>
            <a:ext cx="2655969"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2" name="Text Placeholder 7">
            <a:extLst>
              <a:ext uri="{FF2B5EF4-FFF2-40B4-BE49-F238E27FC236}">
                <a16:creationId xmlns:a16="http://schemas.microsoft.com/office/drawing/2014/main" id="{F252818C-30B9-BEAB-C34B-3FDB45B07855}"/>
              </a:ext>
            </a:extLst>
          </p:cNvPr>
          <p:cNvSpPr>
            <a:spLocks noGrp="1"/>
          </p:cNvSpPr>
          <p:nvPr>
            <p:ph type="body" sz="quarter" idx="68" hasCustomPrompt="1"/>
          </p:nvPr>
        </p:nvSpPr>
        <p:spPr>
          <a:xfrm>
            <a:off x="543509" y="5687987"/>
            <a:ext cx="264899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3" name="Text Placeholder 7">
            <a:extLst>
              <a:ext uri="{FF2B5EF4-FFF2-40B4-BE49-F238E27FC236}">
                <a16:creationId xmlns:a16="http://schemas.microsoft.com/office/drawing/2014/main" id="{E94F7E10-2AF0-1049-A3BD-C3667BA1A7B7}"/>
              </a:ext>
            </a:extLst>
          </p:cNvPr>
          <p:cNvSpPr>
            <a:spLocks noGrp="1"/>
          </p:cNvSpPr>
          <p:nvPr>
            <p:ph type="body" sz="quarter" idx="69" hasCustomPrompt="1"/>
          </p:nvPr>
        </p:nvSpPr>
        <p:spPr>
          <a:xfrm>
            <a:off x="3362444" y="5917189"/>
            <a:ext cx="2655969"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4" name="Text Placeholder 7">
            <a:extLst>
              <a:ext uri="{FF2B5EF4-FFF2-40B4-BE49-F238E27FC236}">
                <a16:creationId xmlns:a16="http://schemas.microsoft.com/office/drawing/2014/main" id="{CCE2100E-D959-41B2-929B-D1BC55772019}"/>
              </a:ext>
            </a:extLst>
          </p:cNvPr>
          <p:cNvSpPr>
            <a:spLocks noGrp="1"/>
          </p:cNvSpPr>
          <p:nvPr>
            <p:ph type="body" sz="quarter" idx="70" hasCustomPrompt="1"/>
          </p:nvPr>
        </p:nvSpPr>
        <p:spPr>
          <a:xfrm>
            <a:off x="543509" y="5917189"/>
            <a:ext cx="264899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5" name="Text Placeholder 7">
            <a:extLst>
              <a:ext uri="{FF2B5EF4-FFF2-40B4-BE49-F238E27FC236}">
                <a16:creationId xmlns:a16="http://schemas.microsoft.com/office/drawing/2014/main" id="{F9556000-DFCA-8B90-EBBC-359C95C3B361}"/>
              </a:ext>
            </a:extLst>
          </p:cNvPr>
          <p:cNvSpPr>
            <a:spLocks noGrp="1"/>
          </p:cNvSpPr>
          <p:nvPr>
            <p:ph type="body" sz="quarter" idx="71" hasCustomPrompt="1"/>
          </p:nvPr>
        </p:nvSpPr>
        <p:spPr>
          <a:xfrm>
            <a:off x="6175843" y="5687987"/>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6" name="Text Placeholder 7">
            <a:extLst>
              <a:ext uri="{FF2B5EF4-FFF2-40B4-BE49-F238E27FC236}">
                <a16:creationId xmlns:a16="http://schemas.microsoft.com/office/drawing/2014/main" id="{80DB8C8F-25FA-6C95-C2D7-C138BAA32B50}"/>
              </a:ext>
            </a:extLst>
          </p:cNvPr>
          <p:cNvSpPr>
            <a:spLocks noGrp="1"/>
          </p:cNvSpPr>
          <p:nvPr>
            <p:ph type="body" sz="quarter" idx="72" hasCustomPrompt="1"/>
          </p:nvPr>
        </p:nvSpPr>
        <p:spPr>
          <a:xfrm>
            <a:off x="6175843" y="5917189"/>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7" name="Text Placeholder 7">
            <a:extLst>
              <a:ext uri="{FF2B5EF4-FFF2-40B4-BE49-F238E27FC236}">
                <a16:creationId xmlns:a16="http://schemas.microsoft.com/office/drawing/2014/main" id="{63D94597-BF94-1410-90DE-B1569E6B339A}"/>
              </a:ext>
            </a:extLst>
          </p:cNvPr>
          <p:cNvSpPr>
            <a:spLocks noGrp="1"/>
          </p:cNvSpPr>
          <p:nvPr>
            <p:ph type="body" sz="quarter" idx="73" hasCustomPrompt="1"/>
          </p:nvPr>
        </p:nvSpPr>
        <p:spPr>
          <a:xfrm>
            <a:off x="8992013" y="5687987"/>
            <a:ext cx="264910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8" name="Text Placeholder 7">
            <a:extLst>
              <a:ext uri="{FF2B5EF4-FFF2-40B4-BE49-F238E27FC236}">
                <a16:creationId xmlns:a16="http://schemas.microsoft.com/office/drawing/2014/main" id="{BF06A1A9-1746-181C-9E88-1422CE2DFEC1}"/>
              </a:ext>
            </a:extLst>
          </p:cNvPr>
          <p:cNvSpPr>
            <a:spLocks noGrp="1"/>
          </p:cNvSpPr>
          <p:nvPr>
            <p:ph type="body" sz="quarter" idx="74" hasCustomPrompt="1"/>
          </p:nvPr>
        </p:nvSpPr>
        <p:spPr>
          <a:xfrm>
            <a:off x="8992013" y="5917189"/>
            <a:ext cx="264910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818699905"/>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up Image">
    <p:spTree>
      <p:nvGrpSpPr>
        <p:cNvPr id="1" name=""/>
        <p:cNvGrpSpPr/>
        <p:nvPr/>
      </p:nvGrpSpPr>
      <p:grpSpPr>
        <a:xfrm>
          <a:off x="0" y="0"/>
          <a:ext cx="0" cy="0"/>
          <a:chOff x="0" y="0"/>
          <a:chExt cx="0" cy="0"/>
        </a:xfrm>
      </p:grpSpPr>
      <p:sp>
        <p:nvSpPr>
          <p:cNvPr id="27" name="Picture Placeholder 2">
            <a:extLst>
              <a:ext uri="{FF2B5EF4-FFF2-40B4-BE49-F238E27FC236}">
                <a16:creationId xmlns:a16="http://schemas.microsoft.com/office/drawing/2014/main" id="{8907B76C-DA4A-68FA-C798-F3D3ED6D3EEF}"/>
              </a:ext>
            </a:extLst>
          </p:cNvPr>
          <p:cNvSpPr>
            <a:spLocks noGrp="1"/>
          </p:cNvSpPr>
          <p:nvPr>
            <p:ph type="pic" sz="quarter" idx="24"/>
          </p:nvPr>
        </p:nvSpPr>
        <p:spPr>
          <a:xfrm>
            <a:off x="4297131"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28" name="Picture Placeholder 2">
            <a:extLst>
              <a:ext uri="{FF2B5EF4-FFF2-40B4-BE49-F238E27FC236}">
                <a16:creationId xmlns:a16="http://schemas.microsoft.com/office/drawing/2014/main" id="{80A5F7E9-98C2-BE12-2CFF-1D4269C21CEF}"/>
              </a:ext>
            </a:extLst>
          </p:cNvPr>
          <p:cNvSpPr>
            <a:spLocks noGrp="1"/>
          </p:cNvSpPr>
          <p:nvPr>
            <p:ph type="pic" sz="quarter" idx="20"/>
          </p:nvPr>
        </p:nvSpPr>
        <p:spPr>
          <a:xfrm>
            <a:off x="548528"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0" name="Picture Placeholder 2">
            <a:extLst>
              <a:ext uri="{FF2B5EF4-FFF2-40B4-BE49-F238E27FC236}">
                <a16:creationId xmlns:a16="http://schemas.microsoft.com/office/drawing/2014/main" id="{C40D16D0-F1BB-6699-BB7A-3010F14B4E5E}"/>
              </a:ext>
            </a:extLst>
          </p:cNvPr>
          <p:cNvSpPr>
            <a:spLocks noGrp="1"/>
          </p:cNvSpPr>
          <p:nvPr>
            <p:ph type="pic" sz="quarter" idx="28"/>
          </p:nvPr>
        </p:nvSpPr>
        <p:spPr>
          <a:xfrm>
            <a:off x="8049491"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2" name="Text Placeholder 7">
            <a:extLst>
              <a:ext uri="{FF2B5EF4-FFF2-40B4-BE49-F238E27FC236}">
                <a16:creationId xmlns:a16="http://schemas.microsoft.com/office/drawing/2014/main" id="{669BAFFD-DE29-C3FE-3E3D-0742C54E776F}"/>
              </a:ext>
            </a:extLst>
          </p:cNvPr>
          <p:cNvSpPr>
            <a:spLocks noGrp="1"/>
          </p:cNvSpPr>
          <p:nvPr>
            <p:ph type="body" sz="quarter" idx="59" hasCustomPrompt="1"/>
          </p:nvPr>
        </p:nvSpPr>
        <p:spPr>
          <a:xfrm>
            <a:off x="552281" y="3327295"/>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3" name="Text Placeholder 7">
            <a:extLst>
              <a:ext uri="{FF2B5EF4-FFF2-40B4-BE49-F238E27FC236}">
                <a16:creationId xmlns:a16="http://schemas.microsoft.com/office/drawing/2014/main" id="{6F8CDCB5-2334-0382-7EDF-D6A8C4C37919}"/>
              </a:ext>
            </a:extLst>
          </p:cNvPr>
          <p:cNvSpPr>
            <a:spLocks noGrp="1"/>
          </p:cNvSpPr>
          <p:nvPr>
            <p:ph type="body" sz="quarter" idx="63" hasCustomPrompt="1"/>
          </p:nvPr>
        </p:nvSpPr>
        <p:spPr>
          <a:xfrm>
            <a:off x="552281" y="3556498"/>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4" name="Text Placeholder 7">
            <a:extLst>
              <a:ext uri="{FF2B5EF4-FFF2-40B4-BE49-F238E27FC236}">
                <a16:creationId xmlns:a16="http://schemas.microsoft.com/office/drawing/2014/main" id="{3E8130F2-A049-2C2C-49C2-814F60E02EF5}"/>
              </a:ext>
            </a:extLst>
          </p:cNvPr>
          <p:cNvSpPr>
            <a:spLocks noGrp="1"/>
          </p:cNvSpPr>
          <p:nvPr>
            <p:ph type="body" sz="quarter" idx="64" hasCustomPrompt="1"/>
          </p:nvPr>
        </p:nvSpPr>
        <p:spPr>
          <a:xfrm>
            <a:off x="4298116" y="3327295"/>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5" name="Text Placeholder 7">
            <a:extLst>
              <a:ext uri="{FF2B5EF4-FFF2-40B4-BE49-F238E27FC236}">
                <a16:creationId xmlns:a16="http://schemas.microsoft.com/office/drawing/2014/main" id="{2EF59D26-21AA-0628-FEAE-B2017AD93D46}"/>
              </a:ext>
            </a:extLst>
          </p:cNvPr>
          <p:cNvSpPr>
            <a:spLocks noGrp="1"/>
          </p:cNvSpPr>
          <p:nvPr>
            <p:ph type="body" sz="quarter" idx="65" hasCustomPrompt="1"/>
          </p:nvPr>
        </p:nvSpPr>
        <p:spPr>
          <a:xfrm>
            <a:off x="4298116" y="3556498"/>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6" name="Text Placeholder 7">
            <a:extLst>
              <a:ext uri="{FF2B5EF4-FFF2-40B4-BE49-F238E27FC236}">
                <a16:creationId xmlns:a16="http://schemas.microsoft.com/office/drawing/2014/main" id="{FA27073E-24AC-35B6-4579-F3553211D14F}"/>
              </a:ext>
            </a:extLst>
          </p:cNvPr>
          <p:cNvSpPr>
            <a:spLocks noGrp="1"/>
          </p:cNvSpPr>
          <p:nvPr>
            <p:ph type="body" sz="quarter" idx="66" hasCustomPrompt="1"/>
          </p:nvPr>
        </p:nvSpPr>
        <p:spPr>
          <a:xfrm>
            <a:off x="8050438" y="3327295"/>
            <a:ext cx="359303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7" name="Text Placeholder 7">
            <a:extLst>
              <a:ext uri="{FF2B5EF4-FFF2-40B4-BE49-F238E27FC236}">
                <a16:creationId xmlns:a16="http://schemas.microsoft.com/office/drawing/2014/main" id="{B7137105-F7C8-86F9-A19D-CC0280C95516}"/>
              </a:ext>
            </a:extLst>
          </p:cNvPr>
          <p:cNvSpPr>
            <a:spLocks noGrp="1"/>
          </p:cNvSpPr>
          <p:nvPr>
            <p:ph type="body" sz="quarter" idx="67" hasCustomPrompt="1"/>
          </p:nvPr>
        </p:nvSpPr>
        <p:spPr>
          <a:xfrm>
            <a:off x="8050438" y="3556498"/>
            <a:ext cx="359303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8" name="Picture Placeholder 2">
            <a:extLst>
              <a:ext uri="{FF2B5EF4-FFF2-40B4-BE49-F238E27FC236}">
                <a16:creationId xmlns:a16="http://schemas.microsoft.com/office/drawing/2014/main" id="{C215F7B2-F4E2-412D-DB90-96FF4E146F17}"/>
              </a:ext>
            </a:extLst>
          </p:cNvPr>
          <p:cNvSpPr>
            <a:spLocks noGrp="1"/>
          </p:cNvSpPr>
          <p:nvPr>
            <p:ph type="pic" sz="quarter" idx="75"/>
          </p:nvPr>
        </p:nvSpPr>
        <p:spPr>
          <a:xfrm>
            <a:off x="6173586" y="3977296"/>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8" name="Picture Placeholder 2">
            <a:extLst>
              <a:ext uri="{FF2B5EF4-FFF2-40B4-BE49-F238E27FC236}">
                <a16:creationId xmlns:a16="http://schemas.microsoft.com/office/drawing/2014/main" id="{F6B1B50B-4191-7EA1-DD61-A96EBE2A0C65}"/>
              </a:ext>
            </a:extLst>
          </p:cNvPr>
          <p:cNvSpPr>
            <a:spLocks noGrp="1"/>
          </p:cNvSpPr>
          <p:nvPr>
            <p:ph type="pic" sz="quarter" idx="76"/>
          </p:nvPr>
        </p:nvSpPr>
        <p:spPr>
          <a:xfrm>
            <a:off x="2421773" y="3977296"/>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9" name="Text Placeholder 7">
            <a:extLst>
              <a:ext uri="{FF2B5EF4-FFF2-40B4-BE49-F238E27FC236}">
                <a16:creationId xmlns:a16="http://schemas.microsoft.com/office/drawing/2014/main" id="{65B4C94D-3029-61DE-18DE-8A6472E970BD}"/>
              </a:ext>
            </a:extLst>
          </p:cNvPr>
          <p:cNvSpPr>
            <a:spLocks noGrp="1"/>
          </p:cNvSpPr>
          <p:nvPr>
            <p:ph type="body" sz="quarter" idx="77" hasCustomPrompt="1"/>
          </p:nvPr>
        </p:nvSpPr>
        <p:spPr>
          <a:xfrm>
            <a:off x="2425529" y="5687987"/>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0" name="Text Placeholder 7">
            <a:extLst>
              <a:ext uri="{FF2B5EF4-FFF2-40B4-BE49-F238E27FC236}">
                <a16:creationId xmlns:a16="http://schemas.microsoft.com/office/drawing/2014/main" id="{CE518717-6ECD-F803-EEF8-2B2D7CF9EB49}"/>
              </a:ext>
            </a:extLst>
          </p:cNvPr>
          <p:cNvSpPr>
            <a:spLocks noGrp="1"/>
          </p:cNvSpPr>
          <p:nvPr>
            <p:ph type="body" sz="quarter" idx="78" hasCustomPrompt="1"/>
          </p:nvPr>
        </p:nvSpPr>
        <p:spPr>
          <a:xfrm>
            <a:off x="2425529" y="5917189"/>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1" name="Text Placeholder 7">
            <a:extLst>
              <a:ext uri="{FF2B5EF4-FFF2-40B4-BE49-F238E27FC236}">
                <a16:creationId xmlns:a16="http://schemas.microsoft.com/office/drawing/2014/main" id="{C5D8EE17-AD94-2DE2-C337-573533395DAF}"/>
              </a:ext>
            </a:extLst>
          </p:cNvPr>
          <p:cNvSpPr>
            <a:spLocks noGrp="1"/>
          </p:cNvSpPr>
          <p:nvPr>
            <p:ph type="body" sz="quarter" idx="79" hasCustomPrompt="1"/>
          </p:nvPr>
        </p:nvSpPr>
        <p:spPr>
          <a:xfrm>
            <a:off x="6177851" y="5687987"/>
            <a:ext cx="359303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2" name="Text Placeholder 7">
            <a:extLst>
              <a:ext uri="{FF2B5EF4-FFF2-40B4-BE49-F238E27FC236}">
                <a16:creationId xmlns:a16="http://schemas.microsoft.com/office/drawing/2014/main" id="{85A95BB1-6B72-7CA5-06BB-430623F1D273}"/>
              </a:ext>
            </a:extLst>
          </p:cNvPr>
          <p:cNvSpPr>
            <a:spLocks noGrp="1"/>
          </p:cNvSpPr>
          <p:nvPr>
            <p:ph type="body" sz="quarter" idx="80" hasCustomPrompt="1"/>
          </p:nvPr>
        </p:nvSpPr>
        <p:spPr>
          <a:xfrm>
            <a:off x="6177851" y="5917189"/>
            <a:ext cx="359303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3" name="Title 1">
            <a:extLst>
              <a:ext uri="{FF2B5EF4-FFF2-40B4-BE49-F238E27FC236}">
                <a16:creationId xmlns:a16="http://schemas.microsoft.com/office/drawing/2014/main" id="{8DC5F873-F78F-F1B6-1AFB-37B1EE5098FA}"/>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54" name="Text Placeholder 7">
            <a:extLst>
              <a:ext uri="{FF2B5EF4-FFF2-40B4-BE49-F238E27FC236}">
                <a16:creationId xmlns:a16="http://schemas.microsoft.com/office/drawing/2014/main" id="{8631CFA9-583B-6069-2D7A-BD83D75791B2}"/>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345995446"/>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up Image">
    <p:spTree>
      <p:nvGrpSpPr>
        <p:cNvPr id="1" name=""/>
        <p:cNvGrpSpPr/>
        <p:nvPr/>
      </p:nvGrpSpPr>
      <p:grpSpPr>
        <a:xfrm>
          <a:off x="0" y="0"/>
          <a:ext cx="0" cy="0"/>
          <a:chOff x="0" y="0"/>
          <a:chExt cx="0" cy="0"/>
        </a:xfrm>
      </p:grpSpPr>
      <p:sp>
        <p:nvSpPr>
          <p:cNvPr id="30" name="Picture Placeholder 2">
            <a:extLst>
              <a:ext uri="{FF2B5EF4-FFF2-40B4-BE49-F238E27FC236}">
                <a16:creationId xmlns:a16="http://schemas.microsoft.com/office/drawing/2014/main" id="{B1953C1A-70BD-1EAA-9874-87A836A8195E}"/>
              </a:ext>
            </a:extLst>
          </p:cNvPr>
          <p:cNvSpPr>
            <a:spLocks noGrp="1"/>
          </p:cNvSpPr>
          <p:nvPr>
            <p:ph type="pic" sz="quarter" idx="24"/>
          </p:nvPr>
        </p:nvSpPr>
        <p:spPr>
          <a:xfrm>
            <a:off x="4297131"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1" name="Picture Placeholder 2">
            <a:extLst>
              <a:ext uri="{FF2B5EF4-FFF2-40B4-BE49-F238E27FC236}">
                <a16:creationId xmlns:a16="http://schemas.microsoft.com/office/drawing/2014/main" id="{9252F9A9-D932-EDF6-7A48-D5D93A404550}"/>
              </a:ext>
            </a:extLst>
          </p:cNvPr>
          <p:cNvSpPr>
            <a:spLocks noGrp="1"/>
          </p:cNvSpPr>
          <p:nvPr>
            <p:ph type="pic" sz="quarter" idx="20"/>
          </p:nvPr>
        </p:nvSpPr>
        <p:spPr>
          <a:xfrm>
            <a:off x="548528"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2" name="Picture Placeholder 2">
            <a:extLst>
              <a:ext uri="{FF2B5EF4-FFF2-40B4-BE49-F238E27FC236}">
                <a16:creationId xmlns:a16="http://schemas.microsoft.com/office/drawing/2014/main" id="{D0D95889-F2DB-3BC9-69A2-99832FFC9845}"/>
              </a:ext>
            </a:extLst>
          </p:cNvPr>
          <p:cNvSpPr>
            <a:spLocks noGrp="1"/>
          </p:cNvSpPr>
          <p:nvPr>
            <p:ph type="pic" sz="quarter" idx="28"/>
          </p:nvPr>
        </p:nvSpPr>
        <p:spPr>
          <a:xfrm>
            <a:off x="8049491"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3" name="Text Placeholder 7">
            <a:extLst>
              <a:ext uri="{FF2B5EF4-FFF2-40B4-BE49-F238E27FC236}">
                <a16:creationId xmlns:a16="http://schemas.microsoft.com/office/drawing/2014/main" id="{20BBE6F4-0357-A4FD-1E64-134C0BB676E5}"/>
              </a:ext>
            </a:extLst>
          </p:cNvPr>
          <p:cNvSpPr>
            <a:spLocks noGrp="1"/>
          </p:cNvSpPr>
          <p:nvPr>
            <p:ph type="body" sz="quarter" idx="59" hasCustomPrompt="1"/>
          </p:nvPr>
        </p:nvSpPr>
        <p:spPr>
          <a:xfrm>
            <a:off x="552281" y="3327295"/>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4" name="Text Placeholder 7">
            <a:extLst>
              <a:ext uri="{FF2B5EF4-FFF2-40B4-BE49-F238E27FC236}">
                <a16:creationId xmlns:a16="http://schemas.microsoft.com/office/drawing/2014/main" id="{BFAE3A57-5BF4-79B4-4629-2CC735C71FE5}"/>
              </a:ext>
            </a:extLst>
          </p:cNvPr>
          <p:cNvSpPr>
            <a:spLocks noGrp="1"/>
          </p:cNvSpPr>
          <p:nvPr>
            <p:ph type="body" sz="quarter" idx="63" hasCustomPrompt="1"/>
          </p:nvPr>
        </p:nvSpPr>
        <p:spPr>
          <a:xfrm>
            <a:off x="552281" y="3556498"/>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5" name="Text Placeholder 7">
            <a:extLst>
              <a:ext uri="{FF2B5EF4-FFF2-40B4-BE49-F238E27FC236}">
                <a16:creationId xmlns:a16="http://schemas.microsoft.com/office/drawing/2014/main" id="{99A50CCA-B5CD-F9AE-216F-C421A1BD9F04}"/>
              </a:ext>
            </a:extLst>
          </p:cNvPr>
          <p:cNvSpPr>
            <a:spLocks noGrp="1"/>
          </p:cNvSpPr>
          <p:nvPr>
            <p:ph type="body" sz="quarter" idx="64" hasCustomPrompt="1"/>
          </p:nvPr>
        </p:nvSpPr>
        <p:spPr>
          <a:xfrm>
            <a:off x="4298116" y="3327295"/>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6" name="Text Placeholder 7">
            <a:extLst>
              <a:ext uri="{FF2B5EF4-FFF2-40B4-BE49-F238E27FC236}">
                <a16:creationId xmlns:a16="http://schemas.microsoft.com/office/drawing/2014/main" id="{757508AA-A2C8-98B6-81F3-50D83C5092CF}"/>
              </a:ext>
            </a:extLst>
          </p:cNvPr>
          <p:cNvSpPr>
            <a:spLocks noGrp="1"/>
          </p:cNvSpPr>
          <p:nvPr>
            <p:ph type="body" sz="quarter" idx="65" hasCustomPrompt="1"/>
          </p:nvPr>
        </p:nvSpPr>
        <p:spPr>
          <a:xfrm>
            <a:off x="4298116" y="3556498"/>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7" name="Text Placeholder 7">
            <a:extLst>
              <a:ext uri="{FF2B5EF4-FFF2-40B4-BE49-F238E27FC236}">
                <a16:creationId xmlns:a16="http://schemas.microsoft.com/office/drawing/2014/main" id="{F4222A90-C423-A76E-E4A1-DC33CE530C35}"/>
              </a:ext>
            </a:extLst>
          </p:cNvPr>
          <p:cNvSpPr>
            <a:spLocks noGrp="1"/>
          </p:cNvSpPr>
          <p:nvPr>
            <p:ph type="body" sz="quarter" idx="66" hasCustomPrompt="1"/>
          </p:nvPr>
        </p:nvSpPr>
        <p:spPr>
          <a:xfrm>
            <a:off x="8050438" y="3327295"/>
            <a:ext cx="359303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4" name="Text Placeholder 7">
            <a:extLst>
              <a:ext uri="{FF2B5EF4-FFF2-40B4-BE49-F238E27FC236}">
                <a16:creationId xmlns:a16="http://schemas.microsoft.com/office/drawing/2014/main" id="{4209A868-D6F4-3E49-A6A2-D0B83BADF3A9}"/>
              </a:ext>
            </a:extLst>
          </p:cNvPr>
          <p:cNvSpPr>
            <a:spLocks noGrp="1"/>
          </p:cNvSpPr>
          <p:nvPr>
            <p:ph type="body" sz="quarter" idx="67" hasCustomPrompt="1"/>
          </p:nvPr>
        </p:nvSpPr>
        <p:spPr>
          <a:xfrm>
            <a:off x="8050438" y="3556498"/>
            <a:ext cx="359303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5" name="Picture Placeholder 2">
            <a:extLst>
              <a:ext uri="{FF2B5EF4-FFF2-40B4-BE49-F238E27FC236}">
                <a16:creationId xmlns:a16="http://schemas.microsoft.com/office/drawing/2014/main" id="{9C37E9B7-863B-6FEB-5E35-885ED1194BFF}"/>
              </a:ext>
            </a:extLst>
          </p:cNvPr>
          <p:cNvSpPr>
            <a:spLocks noGrp="1"/>
          </p:cNvSpPr>
          <p:nvPr>
            <p:ph type="pic" sz="quarter" idx="68"/>
          </p:nvPr>
        </p:nvSpPr>
        <p:spPr>
          <a:xfrm>
            <a:off x="4300885" y="3977296"/>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6" name="Picture Placeholder 2">
            <a:extLst>
              <a:ext uri="{FF2B5EF4-FFF2-40B4-BE49-F238E27FC236}">
                <a16:creationId xmlns:a16="http://schemas.microsoft.com/office/drawing/2014/main" id="{577FA631-E033-ADBD-0DC9-D0DB5E39C199}"/>
              </a:ext>
            </a:extLst>
          </p:cNvPr>
          <p:cNvSpPr>
            <a:spLocks noGrp="1"/>
          </p:cNvSpPr>
          <p:nvPr>
            <p:ph type="pic" sz="quarter" idx="69"/>
          </p:nvPr>
        </p:nvSpPr>
        <p:spPr>
          <a:xfrm>
            <a:off x="552281" y="3977296"/>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7" name="Picture Placeholder 2">
            <a:extLst>
              <a:ext uri="{FF2B5EF4-FFF2-40B4-BE49-F238E27FC236}">
                <a16:creationId xmlns:a16="http://schemas.microsoft.com/office/drawing/2014/main" id="{381881A2-4556-E0E7-4976-CE4CA8B44BD2}"/>
              </a:ext>
            </a:extLst>
          </p:cNvPr>
          <p:cNvSpPr>
            <a:spLocks noGrp="1"/>
          </p:cNvSpPr>
          <p:nvPr>
            <p:ph type="pic" sz="quarter" idx="70"/>
          </p:nvPr>
        </p:nvSpPr>
        <p:spPr>
          <a:xfrm>
            <a:off x="8053245" y="3977296"/>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8" name="Text Placeholder 7">
            <a:extLst>
              <a:ext uri="{FF2B5EF4-FFF2-40B4-BE49-F238E27FC236}">
                <a16:creationId xmlns:a16="http://schemas.microsoft.com/office/drawing/2014/main" id="{3E8E5407-C49C-0C9D-34F8-F6F0488021F6}"/>
              </a:ext>
            </a:extLst>
          </p:cNvPr>
          <p:cNvSpPr>
            <a:spLocks noGrp="1"/>
          </p:cNvSpPr>
          <p:nvPr>
            <p:ph type="body" sz="quarter" idx="71" hasCustomPrompt="1"/>
          </p:nvPr>
        </p:nvSpPr>
        <p:spPr>
          <a:xfrm>
            <a:off x="556035" y="5687987"/>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9" name="Text Placeholder 7">
            <a:extLst>
              <a:ext uri="{FF2B5EF4-FFF2-40B4-BE49-F238E27FC236}">
                <a16:creationId xmlns:a16="http://schemas.microsoft.com/office/drawing/2014/main" id="{22DA5A94-C231-4766-8AC7-EF73C16EBD61}"/>
              </a:ext>
            </a:extLst>
          </p:cNvPr>
          <p:cNvSpPr>
            <a:spLocks noGrp="1"/>
          </p:cNvSpPr>
          <p:nvPr>
            <p:ph type="body" sz="quarter" idx="72" hasCustomPrompt="1"/>
          </p:nvPr>
        </p:nvSpPr>
        <p:spPr>
          <a:xfrm>
            <a:off x="556035" y="5917189"/>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0" name="Text Placeholder 7">
            <a:extLst>
              <a:ext uri="{FF2B5EF4-FFF2-40B4-BE49-F238E27FC236}">
                <a16:creationId xmlns:a16="http://schemas.microsoft.com/office/drawing/2014/main" id="{00B4030C-05CF-B466-BA8F-C340617A5787}"/>
              </a:ext>
            </a:extLst>
          </p:cNvPr>
          <p:cNvSpPr>
            <a:spLocks noGrp="1"/>
          </p:cNvSpPr>
          <p:nvPr>
            <p:ph type="body" sz="quarter" idx="73" hasCustomPrompt="1"/>
          </p:nvPr>
        </p:nvSpPr>
        <p:spPr>
          <a:xfrm>
            <a:off x="4301870" y="5687987"/>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1" name="Text Placeholder 7">
            <a:extLst>
              <a:ext uri="{FF2B5EF4-FFF2-40B4-BE49-F238E27FC236}">
                <a16:creationId xmlns:a16="http://schemas.microsoft.com/office/drawing/2014/main" id="{894CEECC-D038-E547-DC3E-DE08CED8E7DA}"/>
              </a:ext>
            </a:extLst>
          </p:cNvPr>
          <p:cNvSpPr>
            <a:spLocks noGrp="1"/>
          </p:cNvSpPr>
          <p:nvPr>
            <p:ph type="body" sz="quarter" idx="74" hasCustomPrompt="1"/>
          </p:nvPr>
        </p:nvSpPr>
        <p:spPr>
          <a:xfrm>
            <a:off x="4301870" y="5917189"/>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2" name="Text Placeholder 7">
            <a:extLst>
              <a:ext uri="{FF2B5EF4-FFF2-40B4-BE49-F238E27FC236}">
                <a16:creationId xmlns:a16="http://schemas.microsoft.com/office/drawing/2014/main" id="{194DC10A-126A-4CF6-0FD2-5B6BB2EFDEBD}"/>
              </a:ext>
            </a:extLst>
          </p:cNvPr>
          <p:cNvSpPr>
            <a:spLocks noGrp="1"/>
          </p:cNvSpPr>
          <p:nvPr>
            <p:ph type="body" sz="quarter" idx="75" hasCustomPrompt="1"/>
          </p:nvPr>
        </p:nvSpPr>
        <p:spPr>
          <a:xfrm>
            <a:off x="8054192" y="5687987"/>
            <a:ext cx="359303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3" name="Text Placeholder 7">
            <a:extLst>
              <a:ext uri="{FF2B5EF4-FFF2-40B4-BE49-F238E27FC236}">
                <a16:creationId xmlns:a16="http://schemas.microsoft.com/office/drawing/2014/main" id="{57F8B789-2F41-F510-798B-CCE7F38AB05B}"/>
              </a:ext>
            </a:extLst>
          </p:cNvPr>
          <p:cNvSpPr>
            <a:spLocks noGrp="1"/>
          </p:cNvSpPr>
          <p:nvPr>
            <p:ph type="body" sz="quarter" idx="76" hasCustomPrompt="1"/>
          </p:nvPr>
        </p:nvSpPr>
        <p:spPr>
          <a:xfrm>
            <a:off x="8054192" y="5917189"/>
            <a:ext cx="359303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4" name="Title 1">
            <a:extLst>
              <a:ext uri="{FF2B5EF4-FFF2-40B4-BE49-F238E27FC236}">
                <a16:creationId xmlns:a16="http://schemas.microsoft.com/office/drawing/2014/main" id="{01540E5A-2872-4A69-C821-D69B87963A67}"/>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65" name="Text Placeholder 7">
            <a:extLst>
              <a:ext uri="{FF2B5EF4-FFF2-40B4-BE49-F238E27FC236}">
                <a16:creationId xmlns:a16="http://schemas.microsoft.com/office/drawing/2014/main" id="{C4FBCAD5-F75E-2024-91A6-AF69090C6A02}"/>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230610663"/>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up Image">
    <p:spTree>
      <p:nvGrpSpPr>
        <p:cNvPr id="1" name=""/>
        <p:cNvGrpSpPr/>
        <p:nvPr/>
      </p:nvGrpSpPr>
      <p:grpSpPr>
        <a:xfrm>
          <a:off x="0" y="0"/>
          <a:ext cx="0" cy="0"/>
          <a:chOff x="0" y="0"/>
          <a:chExt cx="0" cy="0"/>
        </a:xfrm>
      </p:grpSpPr>
      <p:sp>
        <p:nvSpPr>
          <p:cNvPr id="30" name="Text Placeholder 7">
            <a:extLst>
              <a:ext uri="{FF2B5EF4-FFF2-40B4-BE49-F238E27FC236}">
                <a16:creationId xmlns:a16="http://schemas.microsoft.com/office/drawing/2014/main" id="{544D2068-6849-9B7C-6BC5-5E5F7AA4A629}"/>
              </a:ext>
            </a:extLst>
          </p:cNvPr>
          <p:cNvSpPr>
            <a:spLocks noGrp="1"/>
          </p:cNvSpPr>
          <p:nvPr>
            <p:ph type="body" sz="quarter" idx="37" hasCustomPrompt="1"/>
          </p:nvPr>
        </p:nvSpPr>
        <p:spPr>
          <a:xfrm>
            <a:off x="4778357" y="5686374"/>
            <a:ext cx="265176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4" name="Text Placeholder 7">
            <a:extLst>
              <a:ext uri="{FF2B5EF4-FFF2-40B4-BE49-F238E27FC236}">
                <a16:creationId xmlns:a16="http://schemas.microsoft.com/office/drawing/2014/main" id="{CBD648D6-A7DD-1281-7F44-26AAC46ED236}"/>
              </a:ext>
            </a:extLst>
          </p:cNvPr>
          <p:cNvSpPr>
            <a:spLocks noGrp="1"/>
          </p:cNvSpPr>
          <p:nvPr>
            <p:ph type="body" sz="quarter" idx="39" hasCustomPrompt="1"/>
          </p:nvPr>
        </p:nvSpPr>
        <p:spPr>
          <a:xfrm>
            <a:off x="1962191" y="5686374"/>
            <a:ext cx="2656779"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5" name="Text Placeholder 7">
            <a:extLst>
              <a:ext uri="{FF2B5EF4-FFF2-40B4-BE49-F238E27FC236}">
                <a16:creationId xmlns:a16="http://schemas.microsoft.com/office/drawing/2014/main" id="{CA889FC2-EEE4-383A-34F1-AA6640C2BEE9}"/>
              </a:ext>
            </a:extLst>
          </p:cNvPr>
          <p:cNvSpPr>
            <a:spLocks noGrp="1"/>
          </p:cNvSpPr>
          <p:nvPr>
            <p:ph type="body" sz="quarter" idx="40" hasCustomPrompt="1"/>
          </p:nvPr>
        </p:nvSpPr>
        <p:spPr>
          <a:xfrm>
            <a:off x="4778357" y="5909019"/>
            <a:ext cx="265176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6" name="Text Placeholder 7">
            <a:extLst>
              <a:ext uri="{FF2B5EF4-FFF2-40B4-BE49-F238E27FC236}">
                <a16:creationId xmlns:a16="http://schemas.microsoft.com/office/drawing/2014/main" id="{97DD1B20-C6FB-A50F-E2B0-453434ECCBAC}"/>
              </a:ext>
            </a:extLst>
          </p:cNvPr>
          <p:cNvSpPr>
            <a:spLocks noGrp="1"/>
          </p:cNvSpPr>
          <p:nvPr>
            <p:ph type="body" sz="quarter" idx="43" hasCustomPrompt="1"/>
          </p:nvPr>
        </p:nvSpPr>
        <p:spPr>
          <a:xfrm>
            <a:off x="1962191" y="5909019"/>
            <a:ext cx="2656779"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7" name="Picture Placeholder 2">
            <a:extLst>
              <a:ext uri="{FF2B5EF4-FFF2-40B4-BE49-F238E27FC236}">
                <a16:creationId xmlns:a16="http://schemas.microsoft.com/office/drawing/2014/main" id="{AE5F378B-4650-A769-498F-70E97D832944}"/>
              </a:ext>
            </a:extLst>
          </p:cNvPr>
          <p:cNvSpPr>
            <a:spLocks noGrp="1"/>
          </p:cNvSpPr>
          <p:nvPr>
            <p:ph type="pic" sz="quarter" idx="46"/>
          </p:nvPr>
        </p:nvSpPr>
        <p:spPr>
          <a:xfrm>
            <a:off x="1962191"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8" name="Picture Placeholder 2">
            <a:extLst>
              <a:ext uri="{FF2B5EF4-FFF2-40B4-BE49-F238E27FC236}">
                <a16:creationId xmlns:a16="http://schemas.microsoft.com/office/drawing/2014/main" id="{4D0EBD50-D183-BA46-8F9A-CA94A31E251D}"/>
              </a:ext>
            </a:extLst>
          </p:cNvPr>
          <p:cNvSpPr>
            <a:spLocks noGrp="1"/>
          </p:cNvSpPr>
          <p:nvPr>
            <p:ph type="pic" sz="quarter" idx="47"/>
          </p:nvPr>
        </p:nvSpPr>
        <p:spPr>
          <a:xfrm>
            <a:off x="4778358"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8" name="Picture Placeholder 2">
            <a:extLst>
              <a:ext uri="{FF2B5EF4-FFF2-40B4-BE49-F238E27FC236}">
                <a16:creationId xmlns:a16="http://schemas.microsoft.com/office/drawing/2014/main" id="{B28D2A90-D084-131D-BC81-F32026B9D485}"/>
              </a:ext>
            </a:extLst>
          </p:cNvPr>
          <p:cNvSpPr>
            <a:spLocks noGrp="1"/>
          </p:cNvSpPr>
          <p:nvPr>
            <p:ph type="pic" sz="quarter" idx="48"/>
          </p:nvPr>
        </p:nvSpPr>
        <p:spPr>
          <a:xfrm>
            <a:off x="7594525"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9" name="Text Placeholder 7">
            <a:extLst>
              <a:ext uri="{FF2B5EF4-FFF2-40B4-BE49-F238E27FC236}">
                <a16:creationId xmlns:a16="http://schemas.microsoft.com/office/drawing/2014/main" id="{C31F641B-69D7-D8F7-664B-8DC4432B48D7}"/>
              </a:ext>
            </a:extLst>
          </p:cNvPr>
          <p:cNvSpPr>
            <a:spLocks noGrp="1"/>
          </p:cNvSpPr>
          <p:nvPr>
            <p:ph type="body" sz="quarter" idx="50" hasCustomPrompt="1"/>
          </p:nvPr>
        </p:nvSpPr>
        <p:spPr>
          <a:xfrm>
            <a:off x="7594525" y="5686374"/>
            <a:ext cx="2650489"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0" name="Text Placeholder 7">
            <a:extLst>
              <a:ext uri="{FF2B5EF4-FFF2-40B4-BE49-F238E27FC236}">
                <a16:creationId xmlns:a16="http://schemas.microsoft.com/office/drawing/2014/main" id="{523F0B05-8C96-0447-48C6-977D2CE10924}"/>
              </a:ext>
            </a:extLst>
          </p:cNvPr>
          <p:cNvSpPr>
            <a:spLocks noGrp="1"/>
          </p:cNvSpPr>
          <p:nvPr>
            <p:ph type="body" sz="quarter" idx="51" hasCustomPrompt="1"/>
          </p:nvPr>
        </p:nvSpPr>
        <p:spPr>
          <a:xfrm>
            <a:off x="7594525" y="5909019"/>
            <a:ext cx="2650489"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1" name="Picture Placeholder 2">
            <a:extLst>
              <a:ext uri="{FF2B5EF4-FFF2-40B4-BE49-F238E27FC236}">
                <a16:creationId xmlns:a16="http://schemas.microsoft.com/office/drawing/2014/main" id="{450F6A7B-55D2-E137-09E7-D5EB0FECCA2C}"/>
              </a:ext>
            </a:extLst>
          </p:cNvPr>
          <p:cNvSpPr>
            <a:spLocks noGrp="1"/>
          </p:cNvSpPr>
          <p:nvPr>
            <p:ph type="pic" sz="quarter" idx="24"/>
          </p:nvPr>
        </p:nvSpPr>
        <p:spPr>
          <a:xfrm>
            <a:off x="6178203"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2" name="Picture Placeholder 2">
            <a:extLst>
              <a:ext uri="{FF2B5EF4-FFF2-40B4-BE49-F238E27FC236}">
                <a16:creationId xmlns:a16="http://schemas.microsoft.com/office/drawing/2014/main" id="{36E7E436-EF57-51FD-A8FB-FDA402DAB660}"/>
              </a:ext>
            </a:extLst>
          </p:cNvPr>
          <p:cNvSpPr>
            <a:spLocks noGrp="1"/>
          </p:cNvSpPr>
          <p:nvPr>
            <p:ph type="pic" sz="quarter" idx="20"/>
          </p:nvPr>
        </p:nvSpPr>
        <p:spPr>
          <a:xfrm>
            <a:off x="3362036"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3" name="Picture Placeholder 2">
            <a:extLst>
              <a:ext uri="{FF2B5EF4-FFF2-40B4-BE49-F238E27FC236}">
                <a16:creationId xmlns:a16="http://schemas.microsoft.com/office/drawing/2014/main" id="{11D06D85-EEB0-0A4E-44A0-04EB0FDA4913}"/>
              </a:ext>
            </a:extLst>
          </p:cNvPr>
          <p:cNvSpPr>
            <a:spLocks noGrp="1"/>
          </p:cNvSpPr>
          <p:nvPr>
            <p:ph type="pic" sz="quarter" idx="52"/>
          </p:nvPr>
        </p:nvSpPr>
        <p:spPr>
          <a:xfrm>
            <a:off x="545869"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5" name="Picture Placeholder 2">
            <a:extLst>
              <a:ext uri="{FF2B5EF4-FFF2-40B4-BE49-F238E27FC236}">
                <a16:creationId xmlns:a16="http://schemas.microsoft.com/office/drawing/2014/main" id="{9CAB601B-BE03-84B9-C2D3-F9A9DD36F0DA}"/>
              </a:ext>
            </a:extLst>
          </p:cNvPr>
          <p:cNvSpPr>
            <a:spLocks noGrp="1"/>
          </p:cNvSpPr>
          <p:nvPr>
            <p:ph type="pic" sz="quarter" idx="28"/>
          </p:nvPr>
        </p:nvSpPr>
        <p:spPr>
          <a:xfrm>
            <a:off x="8994371"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6" name="Text Placeholder 7">
            <a:extLst>
              <a:ext uri="{FF2B5EF4-FFF2-40B4-BE49-F238E27FC236}">
                <a16:creationId xmlns:a16="http://schemas.microsoft.com/office/drawing/2014/main" id="{2901EEFF-A05E-86EF-2959-BEBE7506CE37}"/>
              </a:ext>
            </a:extLst>
          </p:cNvPr>
          <p:cNvSpPr>
            <a:spLocks noGrp="1"/>
          </p:cNvSpPr>
          <p:nvPr>
            <p:ph type="body" sz="quarter" idx="59" hasCustomPrompt="1"/>
          </p:nvPr>
        </p:nvSpPr>
        <p:spPr>
          <a:xfrm>
            <a:off x="3364803" y="3327295"/>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7" name="Text Placeholder 7">
            <a:extLst>
              <a:ext uri="{FF2B5EF4-FFF2-40B4-BE49-F238E27FC236}">
                <a16:creationId xmlns:a16="http://schemas.microsoft.com/office/drawing/2014/main" id="{CA5DE0BE-2247-E600-19F8-62852DE95A34}"/>
              </a:ext>
            </a:extLst>
          </p:cNvPr>
          <p:cNvSpPr>
            <a:spLocks noGrp="1"/>
          </p:cNvSpPr>
          <p:nvPr>
            <p:ph type="body" sz="quarter" idx="60" hasCustomPrompt="1"/>
          </p:nvPr>
        </p:nvSpPr>
        <p:spPr>
          <a:xfrm>
            <a:off x="545868" y="3327295"/>
            <a:ext cx="264899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8" name="Text Placeholder 7">
            <a:extLst>
              <a:ext uri="{FF2B5EF4-FFF2-40B4-BE49-F238E27FC236}">
                <a16:creationId xmlns:a16="http://schemas.microsoft.com/office/drawing/2014/main" id="{7D33E875-82FA-EFBA-E610-7A1BB8D8E0D0}"/>
              </a:ext>
            </a:extLst>
          </p:cNvPr>
          <p:cNvSpPr>
            <a:spLocks noGrp="1"/>
          </p:cNvSpPr>
          <p:nvPr>
            <p:ph type="body" sz="quarter" idx="61" hasCustomPrompt="1"/>
          </p:nvPr>
        </p:nvSpPr>
        <p:spPr>
          <a:xfrm>
            <a:off x="3364803" y="3556498"/>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9" name="Text Placeholder 7">
            <a:extLst>
              <a:ext uri="{FF2B5EF4-FFF2-40B4-BE49-F238E27FC236}">
                <a16:creationId xmlns:a16="http://schemas.microsoft.com/office/drawing/2014/main" id="{16E04D83-5D56-3ED0-0106-291190FF16C1}"/>
              </a:ext>
            </a:extLst>
          </p:cNvPr>
          <p:cNvSpPr>
            <a:spLocks noGrp="1"/>
          </p:cNvSpPr>
          <p:nvPr>
            <p:ph type="body" sz="quarter" idx="62" hasCustomPrompt="1"/>
          </p:nvPr>
        </p:nvSpPr>
        <p:spPr>
          <a:xfrm>
            <a:off x="545868" y="3556498"/>
            <a:ext cx="264899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0" name="Text Placeholder 7">
            <a:extLst>
              <a:ext uri="{FF2B5EF4-FFF2-40B4-BE49-F238E27FC236}">
                <a16:creationId xmlns:a16="http://schemas.microsoft.com/office/drawing/2014/main" id="{B72D7370-4F41-FFA7-2106-37908325FCCD}"/>
              </a:ext>
            </a:extLst>
          </p:cNvPr>
          <p:cNvSpPr>
            <a:spLocks noGrp="1"/>
          </p:cNvSpPr>
          <p:nvPr>
            <p:ph type="body" sz="quarter" idx="63" hasCustomPrompt="1"/>
          </p:nvPr>
        </p:nvSpPr>
        <p:spPr>
          <a:xfrm>
            <a:off x="6178201" y="3327295"/>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1" name="Text Placeholder 7">
            <a:extLst>
              <a:ext uri="{FF2B5EF4-FFF2-40B4-BE49-F238E27FC236}">
                <a16:creationId xmlns:a16="http://schemas.microsoft.com/office/drawing/2014/main" id="{AFF43D71-DEF4-2B0C-C6B4-BCAFBD852717}"/>
              </a:ext>
            </a:extLst>
          </p:cNvPr>
          <p:cNvSpPr>
            <a:spLocks noGrp="1"/>
          </p:cNvSpPr>
          <p:nvPr>
            <p:ph type="body" sz="quarter" idx="64" hasCustomPrompt="1"/>
          </p:nvPr>
        </p:nvSpPr>
        <p:spPr>
          <a:xfrm>
            <a:off x="6178201" y="3556498"/>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2" name="Text Placeholder 7">
            <a:extLst>
              <a:ext uri="{FF2B5EF4-FFF2-40B4-BE49-F238E27FC236}">
                <a16:creationId xmlns:a16="http://schemas.microsoft.com/office/drawing/2014/main" id="{F818D8AD-CFB5-A8CB-CABB-19C1B1AFE5BA}"/>
              </a:ext>
            </a:extLst>
          </p:cNvPr>
          <p:cNvSpPr>
            <a:spLocks noGrp="1"/>
          </p:cNvSpPr>
          <p:nvPr>
            <p:ph type="body" sz="quarter" idx="65" hasCustomPrompt="1"/>
          </p:nvPr>
        </p:nvSpPr>
        <p:spPr>
          <a:xfrm>
            <a:off x="8994371" y="3327295"/>
            <a:ext cx="264910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3" name="Text Placeholder 7">
            <a:extLst>
              <a:ext uri="{FF2B5EF4-FFF2-40B4-BE49-F238E27FC236}">
                <a16:creationId xmlns:a16="http://schemas.microsoft.com/office/drawing/2014/main" id="{23409FA5-2A41-C5C8-6575-A607630F90FC}"/>
              </a:ext>
            </a:extLst>
          </p:cNvPr>
          <p:cNvSpPr>
            <a:spLocks noGrp="1"/>
          </p:cNvSpPr>
          <p:nvPr>
            <p:ph type="body" sz="quarter" idx="66" hasCustomPrompt="1"/>
          </p:nvPr>
        </p:nvSpPr>
        <p:spPr>
          <a:xfrm>
            <a:off x="8994371" y="3556498"/>
            <a:ext cx="264910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4" name="Title 1">
            <a:extLst>
              <a:ext uri="{FF2B5EF4-FFF2-40B4-BE49-F238E27FC236}">
                <a16:creationId xmlns:a16="http://schemas.microsoft.com/office/drawing/2014/main" id="{3B193957-7130-A79D-273C-851474BDCDC0}"/>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5" name="Text Placeholder 7">
            <a:extLst>
              <a:ext uri="{FF2B5EF4-FFF2-40B4-BE49-F238E27FC236}">
                <a16:creationId xmlns:a16="http://schemas.microsoft.com/office/drawing/2014/main" id="{DA822B21-EE98-CD37-EC99-C8836B3004D5}"/>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408490439"/>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up Image">
    <p:spTree>
      <p:nvGrpSpPr>
        <p:cNvPr id="1" name=""/>
        <p:cNvGrpSpPr/>
        <p:nvPr/>
      </p:nvGrpSpPr>
      <p:grpSpPr>
        <a:xfrm>
          <a:off x="0" y="0"/>
          <a:ext cx="0" cy="0"/>
          <a:chOff x="0" y="0"/>
          <a:chExt cx="0" cy="0"/>
        </a:xfrm>
      </p:grpSpPr>
      <p:sp>
        <p:nvSpPr>
          <p:cNvPr id="41" name="Picture Placeholder 2">
            <a:extLst>
              <a:ext uri="{FF2B5EF4-FFF2-40B4-BE49-F238E27FC236}">
                <a16:creationId xmlns:a16="http://schemas.microsoft.com/office/drawing/2014/main" id="{5EA57D4F-DD4C-CA06-8F17-B354B7AF0AE5}"/>
              </a:ext>
            </a:extLst>
          </p:cNvPr>
          <p:cNvSpPr>
            <a:spLocks noGrp="1"/>
          </p:cNvSpPr>
          <p:nvPr>
            <p:ph type="pic" sz="quarter" idx="46"/>
          </p:nvPr>
        </p:nvSpPr>
        <p:spPr>
          <a:xfrm>
            <a:off x="545868"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2" name="Picture Placeholder 2">
            <a:extLst>
              <a:ext uri="{FF2B5EF4-FFF2-40B4-BE49-F238E27FC236}">
                <a16:creationId xmlns:a16="http://schemas.microsoft.com/office/drawing/2014/main" id="{06F88D93-EC5D-0F4F-2D03-D40CFF157D49}"/>
              </a:ext>
            </a:extLst>
          </p:cNvPr>
          <p:cNvSpPr>
            <a:spLocks noGrp="1"/>
          </p:cNvSpPr>
          <p:nvPr>
            <p:ph type="pic" sz="quarter" idx="47"/>
          </p:nvPr>
        </p:nvSpPr>
        <p:spPr>
          <a:xfrm>
            <a:off x="3362035"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3" name="Picture Placeholder 2">
            <a:extLst>
              <a:ext uri="{FF2B5EF4-FFF2-40B4-BE49-F238E27FC236}">
                <a16:creationId xmlns:a16="http://schemas.microsoft.com/office/drawing/2014/main" id="{E2460103-C7AD-1E73-A79D-2130A59BA43E}"/>
              </a:ext>
            </a:extLst>
          </p:cNvPr>
          <p:cNvSpPr>
            <a:spLocks noGrp="1"/>
          </p:cNvSpPr>
          <p:nvPr>
            <p:ph type="pic" sz="quarter" idx="48"/>
          </p:nvPr>
        </p:nvSpPr>
        <p:spPr>
          <a:xfrm>
            <a:off x="6178202"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4" name="Picture Placeholder 2">
            <a:extLst>
              <a:ext uri="{FF2B5EF4-FFF2-40B4-BE49-F238E27FC236}">
                <a16:creationId xmlns:a16="http://schemas.microsoft.com/office/drawing/2014/main" id="{CB4626F4-FF48-A6FD-42A0-87CB9D35E8BB}"/>
              </a:ext>
            </a:extLst>
          </p:cNvPr>
          <p:cNvSpPr>
            <a:spLocks noGrp="1"/>
          </p:cNvSpPr>
          <p:nvPr>
            <p:ph type="pic" sz="quarter" idx="24"/>
          </p:nvPr>
        </p:nvSpPr>
        <p:spPr>
          <a:xfrm>
            <a:off x="6178203"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5" name="Picture Placeholder 2">
            <a:extLst>
              <a:ext uri="{FF2B5EF4-FFF2-40B4-BE49-F238E27FC236}">
                <a16:creationId xmlns:a16="http://schemas.microsoft.com/office/drawing/2014/main" id="{EBBF469D-EB9A-C1CD-A4E0-EFCD4EF63ED8}"/>
              </a:ext>
            </a:extLst>
          </p:cNvPr>
          <p:cNvSpPr>
            <a:spLocks noGrp="1"/>
          </p:cNvSpPr>
          <p:nvPr>
            <p:ph type="pic" sz="quarter" idx="20"/>
          </p:nvPr>
        </p:nvSpPr>
        <p:spPr>
          <a:xfrm>
            <a:off x="3362036"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6" name="Picture Placeholder 2">
            <a:extLst>
              <a:ext uri="{FF2B5EF4-FFF2-40B4-BE49-F238E27FC236}">
                <a16:creationId xmlns:a16="http://schemas.microsoft.com/office/drawing/2014/main" id="{398E7A27-AB90-AE4B-9C41-537061139935}"/>
              </a:ext>
            </a:extLst>
          </p:cNvPr>
          <p:cNvSpPr>
            <a:spLocks noGrp="1"/>
          </p:cNvSpPr>
          <p:nvPr>
            <p:ph type="pic" sz="quarter" idx="52"/>
          </p:nvPr>
        </p:nvSpPr>
        <p:spPr>
          <a:xfrm>
            <a:off x="545869"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7" name="Picture Placeholder 2">
            <a:extLst>
              <a:ext uri="{FF2B5EF4-FFF2-40B4-BE49-F238E27FC236}">
                <a16:creationId xmlns:a16="http://schemas.microsoft.com/office/drawing/2014/main" id="{375CDD23-925E-31A1-C3FF-2D6ED9D05AAB}"/>
              </a:ext>
            </a:extLst>
          </p:cNvPr>
          <p:cNvSpPr>
            <a:spLocks noGrp="1"/>
          </p:cNvSpPr>
          <p:nvPr>
            <p:ph type="pic" sz="quarter" idx="28"/>
          </p:nvPr>
        </p:nvSpPr>
        <p:spPr>
          <a:xfrm>
            <a:off x="8994371"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4" name="Picture Placeholder 2">
            <a:extLst>
              <a:ext uri="{FF2B5EF4-FFF2-40B4-BE49-F238E27FC236}">
                <a16:creationId xmlns:a16="http://schemas.microsoft.com/office/drawing/2014/main" id="{15BDAD05-3EAC-DFAA-EDD1-1D9E9C002116}"/>
              </a:ext>
            </a:extLst>
          </p:cNvPr>
          <p:cNvSpPr>
            <a:spLocks noGrp="1"/>
          </p:cNvSpPr>
          <p:nvPr>
            <p:ph type="pic" sz="quarter" idx="53"/>
          </p:nvPr>
        </p:nvSpPr>
        <p:spPr>
          <a:xfrm>
            <a:off x="8989354"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5" name="Text Placeholder 7">
            <a:extLst>
              <a:ext uri="{FF2B5EF4-FFF2-40B4-BE49-F238E27FC236}">
                <a16:creationId xmlns:a16="http://schemas.microsoft.com/office/drawing/2014/main" id="{2360B2E4-D618-5423-3E76-F376EBCA0102}"/>
              </a:ext>
            </a:extLst>
          </p:cNvPr>
          <p:cNvSpPr>
            <a:spLocks noGrp="1"/>
          </p:cNvSpPr>
          <p:nvPr>
            <p:ph type="body" sz="quarter" idx="59" hasCustomPrompt="1"/>
          </p:nvPr>
        </p:nvSpPr>
        <p:spPr>
          <a:xfrm>
            <a:off x="3364803" y="3327295"/>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6" name="Text Placeholder 7">
            <a:extLst>
              <a:ext uri="{FF2B5EF4-FFF2-40B4-BE49-F238E27FC236}">
                <a16:creationId xmlns:a16="http://schemas.microsoft.com/office/drawing/2014/main" id="{AD06D986-4434-AF51-6805-3B97BBB76942}"/>
              </a:ext>
            </a:extLst>
          </p:cNvPr>
          <p:cNvSpPr>
            <a:spLocks noGrp="1"/>
          </p:cNvSpPr>
          <p:nvPr>
            <p:ph type="body" sz="quarter" idx="60" hasCustomPrompt="1"/>
          </p:nvPr>
        </p:nvSpPr>
        <p:spPr>
          <a:xfrm>
            <a:off x="545868" y="3327295"/>
            <a:ext cx="264899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7" name="Text Placeholder 7">
            <a:extLst>
              <a:ext uri="{FF2B5EF4-FFF2-40B4-BE49-F238E27FC236}">
                <a16:creationId xmlns:a16="http://schemas.microsoft.com/office/drawing/2014/main" id="{1F515353-8B00-746C-A2DE-32E93A0F1A02}"/>
              </a:ext>
            </a:extLst>
          </p:cNvPr>
          <p:cNvSpPr>
            <a:spLocks noGrp="1"/>
          </p:cNvSpPr>
          <p:nvPr>
            <p:ph type="body" sz="quarter" idx="61" hasCustomPrompt="1"/>
          </p:nvPr>
        </p:nvSpPr>
        <p:spPr>
          <a:xfrm>
            <a:off x="3364803" y="3556498"/>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8" name="Text Placeholder 7">
            <a:extLst>
              <a:ext uri="{FF2B5EF4-FFF2-40B4-BE49-F238E27FC236}">
                <a16:creationId xmlns:a16="http://schemas.microsoft.com/office/drawing/2014/main" id="{5744BB22-B21A-41F1-3AC0-E5405D3F38B9}"/>
              </a:ext>
            </a:extLst>
          </p:cNvPr>
          <p:cNvSpPr>
            <a:spLocks noGrp="1"/>
          </p:cNvSpPr>
          <p:nvPr>
            <p:ph type="body" sz="quarter" idx="62" hasCustomPrompt="1"/>
          </p:nvPr>
        </p:nvSpPr>
        <p:spPr>
          <a:xfrm>
            <a:off x="545868" y="3556498"/>
            <a:ext cx="264899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9" name="Text Placeholder 7">
            <a:extLst>
              <a:ext uri="{FF2B5EF4-FFF2-40B4-BE49-F238E27FC236}">
                <a16:creationId xmlns:a16="http://schemas.microsoft.com/office/drawing/2014/main" id="{8435F4BE-979D-A31E-822F-BE5B89134C2E}"/>
              </a:ext>
            </a:extLst>
          </p:cNvPr>
          <p:cNvSpPr>
            <a:spLocks noGrp="1"/>
          </p:cNvSpPr>
          <p:nvPr>
            <p:ph type="body" sz="quarter" idx="63" hasCustomPrompt="1"/>
          </p:nvPr>
        </p:nvSpPr>
        <p:spPr>
          <a:xfrm>
            <a:off x="6178201" y="3327295"/>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0" name="Text Placeholder 7">
            <a:extLst>
              <a:ext uri="{FF2B5EF4-FFF2-40B4-BE49-F238E27FC236}">
                <a16:creationId xmlns:a16="http://schemas.microsoft.com/office/drawing/2014/main" id="{677BC232-CE11-33FD-E959-01E1784345E8}"/>
              </a:ext>
            </a:extLst>
          </p:cNvPr>
          <p:cNvSpPr>
            <a:spLocks noGrp="1"/>
          </p:cNvSpPr>
          <p:nvPr>
            <p:ph type="body" sz="quarter" idx="64" hasCustomPrompt="1"/>
          </p:nvPr>
        </p:nvSpPr>
        <p:spPr>
          <a:xfrm>
            <a:off x="6178201" y="3556498"/>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1" name="Text Placeholder 7">
            <a:extLst>
              <a:ext uri="{FF2B5EF4-FFF2-40B4-BE49-F238E27FC236}">
                <a16:creationId xmlns:a16="http://schemas.microsoft.com/office/drawing/2014/main" id="{44F4CD93-1747-0EB8-E78A-72E497AAB234}"/>
              </a:ext>
            </a:extLst>
          </p:cNvPr>
          <p:cNvSpPr>
            <a:spLocks noGrp="1"/>
          </p:cNvSpPr>
          <p:nvPr>
            <p:ph type="body" sz="quarter" idx="65" hasCustomPrompt="1"/>
          </p:nvPr>
        </p:nvSpPr>
        <p:spPr>
          <a:xfrm>
            <a:off x="8994371" y="3327295"/>
            <a:ext cx="264910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2" name="Text Placeholder 7">
            <a:extLst>
              <a:ext uri="{FF2B5EF4-FFF2-40B4-BE49-F238E27FC236}">
                <a16:creationId xmlns:a16="http://schemas.microsoft.com/office/drawing/2014/main" id="{1A697863-003A-44B9-586E-527F58EF7822}"/>
              </a:ext>
            </a:extLst>
          </p:cNvPr>
          <p:cNvSpPr>
            <a:spLocks noGrp="1"/>
          </p:cNvSpPr>
          <p:nvPr>
            <p:ph type="body" sz="quarter" idx="66" hasCustomPrompt="1"/>
          </p:nvPr>
        </p:nvSpPr>
        <p:spPr>
          <a:xfrm>
            <a:off x="8994371" y="3556498"/>
            <a:ext cx="264910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3" name="Text Placeholder 7">
            <a:extLst>
              <a:ext uri="{FF2B5EF4-FFF2-40B4-BE49-F238E27FC236}">
                <a16:creationId xmlns:a16="http://schemas.microsoft.com/office/drawing/2014/main" id="{F51F4D18-0362-FD9E-AC25-A4A81A8B19E3}"/>
              </a:ext>
            </a:extLst>
          </p:cNvPr>
          <p:cNvSpPr>
            <a:spLocks noGrp="1"/>
          </p:cNvSpPr>
          <p:nvPr>
            <p:ph type="body" sz="quarter" idx="67" hasCustomPrompt="1"/>
          </p:nvPr>
        </p:nvSpPr>
        <p:spPr>
          <a:xfrm>
            <a:off x="3362444" y="5686374"/>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4" name="Text Placeholder 7">
            <a:extLst>
              <a:ext uri="{FF2B5EF4-FFF2-40B4-BE49-F238E27FC236}">
                <a16:creationId xmlns:a16="http://schemas.microsoft.com/office/drawing/2014/main" id="{53B0CD77-A671-31CB-AC75-0C7EC845BB12}"/>
              </a:ext>
            </a:extLst>
          </p:cNvPr>
          <p:cNvSpPr>
            <a:spLocks noGrp="1"/>
          </p:cNvSpPr>
          <p:nvPr>
            <p:ph type="body" sz="quarter" idx="68" hasCustomPrompt="1"/>
          </p:nvPr>
        </p:nvSpPr>
        <p:spPr>
          <a:xfrm>
            <a:off x="543509" y="5686374"/>
            <a:ext cx="264899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5" name="Text Placeholder 7">
            <a:extLst>
              <a:ext uri="{FF2B5EF4-FFF2-40B4-BE49-F238E27FC236}">
                <a16:creationId xmlns:a16="http://schemas.microsoft.com/office/drawing/2014/main" id="{D5373FC8-B0DB-5978-E125-CA5A68C02573}"/>
              </a:ext>
            </a:extLst>
          </p:cNvPr>
          <p:cNvSpPr>
            <a:spLocks noGrp="1"/>
          </p:cNvSpPr>
          <p:nvPr>
            <p:ph type="body" sz="quarter" idx="69" hasCustomPrompt="1"/>
          </p:nvPr>
        </p:nvSpPr>
        <p:spPr>
          <a:xfrm>
            <a:off x="3362444" y="5915576"/>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6" name="Text Placeholder 7">
            <a:extLst>
              <a:ext uri="{FF2B5EF4-FFF2-40B4-BE49-F238E27FC236}">
                <a16:creationId xmlns:a16="http://schemas.microsoft.com/office/drawing/2014/main" id="{E6B03167-9698-83DC-3B32-0493773EDDC2}"/>
              </a:ext>
            </a:extLst>
          </p:cNvPr>
          <p:cNvSpPr>
            <a:spLocks noGrp="1"/>
          </p:cNvSpPr>
          <p:nvPr>
            <p:ph type="body" sz="quarter" idx="70" hasCustomPrompt="1"/>
          </p:nvPr>
        </p:nvSpPr>
        <p:spPr>
          <a:xfrm>
            <a:off x="543509" y="5915576"/>
            <a:ext cx="264899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7" name="Text Placeholder 7">
            <a:extLst>
              <a:ext uri="{FF2B5EF4-FFF2-40B4-BE49-F238E27FC236}">
                <a16:creationId xmlns:a16="http://schemas.microsoft.com/office/drawing/2014/main" id="{A6B7D653-72EF-B0B1-6654-9E4D6E8DCA75}"/>
              </a:ext>
            </a:extLst>
          </p:cNvPr>
          <p:cNvSpPr>
            <a:spLocks noGrp="1"/>
          </p:cNvSpPr>
          <p:nvPr>
            <p:ph type="body" sz="quarter" idx="71" hasCustomPrompt="1"/>
          </p:nvPr>
        </p:nvSpPr>
        <p:spPr>
          <a:xfrm>
            <a:off x="6175843" y="5686374"/>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8" name="Text Placeholder 7">
            <a:extLst>
              <a:ext uri="{FF2B5EF4-FFF2-40B4-BE49-F238E27FC236}">
                <a16:creationId xmlns:a16="http://schemas.microsoft.com/office/drawing/2014/main" id="{68246EB6-5778-F487-E211-E6E38EDCBD39}"/>
              </a:ext>
            </a:extLst>
          </p:cNvPr>
          <p:cNvSpPr>
            <a:spLocks noGrp="1"/>
          </p:cNvSpPr>
          <p:nvPr>
            <p:ph type="body" sz="quarter" idx="72" hasCustomPrompt="1"/>
          </p:nvPr>
        </p:nvSpPr>
        <p:spPr>
          <a:xfrm>
            <a:off x="6175843" y="5915576"/>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9" name="Text Placeholder 7">
            <a:extLst>
              <a:ext uri="{FF2B5EF4-FFF2-40B4-BE49-F238E27FC236}">
                <a16:creationId xmlns:a16="http://schemas.microsoft.com/office/drawing/2014/main" id="{46E19FE0-274C-8D86-A257-C3C9C6050C55}"/>
              </a:ext>
            </a:extLst>
          </p:cNvPr>
          <p:cNvSpPr>
            <a:spLocks noGrp="1"/>
          </p:cNvSpPr>
          <p:nvPr>
            <p:ph type="body" sz="quarter" idx="73" hasCustomPrompt="1"/>
          </p:nvPr>
        </p:nvSpPr>
        <p:spPr>
          <a:xfrm>
            <a:off x="8992013" y="5686374"/>
            <a:ext cx="264910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0" name="Text Placeholder 7">
            <a:extLst>
              <a:ext uri="{FF2B5EF4-FFF2-40B4-BE49-F238E27FC236}">
                <a16:creationId xmlns:a16="http://schemas.microsoft.com/office/drawing/2014/main" id="{6EE28B31-BBFD-198B-6E2A-89E9C4CCFA8B}"/>
              </a:ext>
            </a:extLst>
          </p:cNvPr>
          <p:cNvSpPr>
            <a:spLocks noGrp="1"/>
          </p:cNvSpPr>
          <p:nvPr>
            <p:ph type="body" sz="quarter" idx="74" hasCustomPrompt="1"/>
          </p:nvPr>
        </p:nvSpPr>
        <p:spPr>
          <a:xfrm>
            <a:off x="8992013" y="5915576"/>
            <a:ext cx="264910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1" name="Title 1">
            <a:extLst>
              <a:ext uri="{FF2B5EF4-FFF2-40B4-BE49-F238E27FC236}">
                <a16:creationId xmlns:a16="http://schemas.microsoft.com/office/drawing/2014/main" id="{7782373E-DEA5-D3FA-DF0B-FC71246BA41C}"/>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82" name="Text Placeholder 7">
            <a:extLst>
              <a:ext uri="{FF2B5EF4-FFF2-40B4-BE49-F238E27FC236}">
                <a16:creationId xmlns:a16="http://schemas.microsoft.com/office/drawing/2014/main" id="{66E4B878-2BFA-C852-759E-04F4BD4E4538}"/>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534528417"/>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up Image">
    <p:spTree>
      <p:nvGrpSpPr>
        <p:cNvPr id="1" name=""/>
        <p:cNvGrpSpPr/>
        <p:nvPr/>
      </p:nvGrpSpPr>
      <p:grpSpPr>
        <a:xfrm>
          <a:off x="0" y="0"/>
          <a:ext cx="0" cy="0"/>
          <a:chOff x="0" y="0"/>
          <a:chExt cx="0" cy="0"/>
        </a:xfrm>
      </p:grpSpPr>
      <p:sp>
        <p:nvSpPr>
          <p:cNvPr id="37" name="Text Placeholder 7">
            <a:extLst>
              <a:ext uri="{FF2B5EF4-FFF2-40B4-BE49-F238E27FC236}">
                <a16:creationId xmlns:a16="http://schemas.microsoft.com/office/drawing/2014/main" id="{AC8872D6-E3D9-128D-6975-7E43AE049DD0}"/>
              </a:ext>
            </a:extLst>
          </p:cNvPr>
          <p:cNvSpPr>
            <a:spLocks noGrp="1"/>
          </p:cNvSpPr>
          <p:nvPr>
            <p:ph type="body" sz="quarter" idx="37" hasCustomPrompt="1"/>
          </p:nvPr>
        </p:nvSpPr>
        <p:spPr>
          <a:xfrm>
            <a:off x="3927370" y="5686374"/>
            <a:ext cx="208716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8" name="Text Placeholder 7">
            <a:extLst>
              <a:ext uri="{FF2B5EF4-FFF2-40B4-BE49-F238E27FC236}">
                <a16:creationId xmlns:a16="http://schemas.microsoft.com/office/drawing/2014/main" id="{124D63DA-1ECC-62E5-3223-DD9853116B97}"/>
              </a:ext>
            </a:extLst>
          </p:cNvPr>
          <p:cNvSpPr>
            <a:spLocks noGrp="1"/>
          </p:cNvSpPr>
          <p:nvPr>
            <p:ph type="body" sz="quarter" idx="39" hasCustomPrompt="1"/>
          </p:nvPr>
        </p:nvSpPr>
        <p:spPr>
          <a:xfrm>
            <a:off x="1679140" y="5686374"/>
            <a:ext cx="2084947"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8" name="Text Placeholder 7">
            <a:extLst>
              <a:ext uri="{FF2B5EF4-FFF2-40B4-BE49-F238E27FC236}">
                <a16:creationId xmlns:a16="http://schemas.microsoft.com/office/drawing/2014/main" id="{4296C6CE-75C2-58D3-2077-098855EC5071}"/>
              </a:ext>
            </a:extLst>
          </p:cNvPr>
          <p:cNvSpPr>
            <a:spLocks noGrp="1"/>
          </p:cNvSpPr>
          <p:nvPr>
            <p:ph type="body" sz="quarter" idx="40" hasCustomPrompt="1"/>
          </p:nvPr>
        </p:nvSpPr>
        <p:spPr>
          <a:xfrm>
            <a:off x="3927370" y="5909019"/>
            <a:ext cx="208716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9" name="Text Placeholder 7">
            <a:extLst>
              <a:ext uri="{FF2B5EF4-FFF2-40B4-BE49-F238E27FC236}">
                <a16:creationId xmlns:a16="http://schemas.microsoft.com/office/drawing/2014/main" id="{CB889168-9CA5-7858-11A4-7E282071DDD1}"/>
              </a:ext>
            </a:extLst>
          </p:cNvPr>
          <p:cNvSpPr>
            <a:spLocks noGrp="1"/>
          </p:cNvSpPr>
          <p:nvPr>
            <p:ph type="body" sz="quarter" idx="43" hasCustomPrompt="1"/>
          </p:nvPr>
        </p:nvSpPr>
        <p:spPr>
          <a:xfrm>
            <a:off x="1679140" y="5909019"/>
            <a:ext cx="2084947"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0" name="Picture Placeholder 2">
            <a:extLst>
              <a:ext uri="{FF2B5EF4-FFF2-40B4-BE49-F238E27FC236}">
                <a16:creationId xmlns:a16="http://schemas.microsoft.com/office/drawing/2014/main" id="{3F8F5E2E-FAA9-873C-63EB-B4940E3D4908}"/>
              </a:ext>
            </a:extLst>
          </p:cNvPr>
          <p:cNvSpPr>
            <a:spLocks noGrp="1"/>
          </p:cNvSpPr>
          <p:nvPr>
            <p:ph type="pic" sz="quarter" idx="46"/>
          </p:nvPr>
        </p:nvSpPr>
        <p:spPr>
          <a:xfrm>
            <a:off x="1673726"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1" name="Picture Placeholder 2">
            <a:extLst>
              <a:ext uri="{FF2B5EF4-FFF2-40B4-BE49-F238E27FC236}">
                <a16:creationId xmlns:a16="http://schemas.microsoft.com/office/drawing/2014/main" id="{119A3EE3-90A6-60F9-3E78-60D1CE1FB244}"/>
              </a:ext>
            </a:extLst>
          </p:cNvPr>
          <p:cNvSpPr>
            <a:spLocks noGrp="1"/>
          </p:cNvSpPr>
          <p:nvPr>
            <p:ph type="pic" sz="quarter" idx="47"/>
          </p:nvPr>
        </p:nvSpPr>
        <p:spPr>
          <a:xfrm>
            <a:off x="3926572"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2" name="Picture Placeholder 2">
            <a:extLst>
              <a:ext uri="{FF2B5EF4-FFF2-40B4-BE49-F238E27FC236}">
                <a16:creationId xmlns:a16="http://schemas.microsoft.com/office/drawing/2014/main" id="{C639A2E5-6B54-F354-C964-79CE29BEB3D6}"/>
              </a:ext>
            </a:extLst>
          </p:cNvPr>
          <p:cNvSpPr>
            <a:spLocks noGrp="1"/>
          </p:cNvSpPr>
          <p:nvPr>
            <p:ph type="pic" sz="quarter" idx="48"/>
          </p:nvPr>
        </p:nvSpPr>
        <p:spPr>
          <a:xfrm>
            <a:off x="8428719"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3" name="Text Placeholder 7">
            <a:extLst>
              <a:ext uri="{FF2B5EF4-FFF2-40B4-BE49-F238E27FC236}">
                <a16:creationId xmlns:a16="http://schemas.microsoft.com/office/drawing/2014/main" id="{405A4B4F-FDD8-68B8-BEC0-2C9F5E7703BC}"/>
              </a:ext>
            </a:extLst>
          </p:cNvPr>
          <p:cNvSpPr>
            <a:spLocks noGrp="1"/>
          </p:cNvSpPr>
          <p:nvPr>
            <p:ph type="body" sz="quarter" idx="50" hasCustomPrompt="1"/>
          </p:nvPr>
        </p:nvSpPr>
        <p:spPr>
          <a:xfrm>
            <a:off x="6177470" y="5686374"/>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5" name="Text Placeholder 7">
            <a:extLst>
              <a:ext uri="{FF2B5EF4-FFF2-40B4-BE49-F238E27FC236}">
                <a16:creationId xmlns:a16="http://schemas.microsoft.com/office/drawing/2014/main" id="{6A9D8994-57AB-FC46-F970-8A9BC7CAD264}"/>
              </a:ext>
            </a:extLst>
          </p:cNvPr>
          <p:cNvSpPr>
            <a:spLocks noGrp="1"/>
          </p:cNvSpPr>
          <p:nvPr>
            <p:ph type="body" sz="quarter" idx="51" hasCustomPrompt="1"/>
          </p:nvPr>
        </p:nvSpPr>
        <p:spPr>
          <a:xfrm>
            <a:off x="6177470" y="5909019"/>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6" name="Picture Placeholder 2">
            <a:extLst>
              <a:ext uri="{FF2B5EF4-FFF2-40B4-BE49-F238E27FC236}">
                <a16:creationId xmlns:a16="http://schemas.microsoft.com/office/drawing/2014/main" id="{34A2868F-2DD9-684C-4C82-813EEBD15ACA}"/>
              </a:ext>
            </a:extLst>
          </p:cNvPr>
          <p:cNvSpPr>
            <a:spLocks noGrp="1"/>
          </p:cNvSpPr>
          <p:nvPr>
            <p:ph type="pic" sz="quarter" idx="24"/>
          </p:nvPr>
        </p:nvSpPr>
        <p:spPr>
          <a:xfrm>
            <a:off x="5050687"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7" name="Picture Placeholder 2">
            <a:extLst>
              <a:ext uri="{FF2B5EF4-FFF2-40B4-BE49-F238E27FC236}">
                <a16:creationId xmlns:a16="http://schemas.microsoft.com/office/drawing/2014/main" id="{D2FB10F1-37BA-6882-EBF3-73F1E627FFB6}"/>
              </a:ext>
            </a:extLst>
          </p:cNvPr>
          <p:cNvSpPr>
            <a:spLocks noGrp="1"/>
          </p:cNvSpPr>
          <p:nvPr>
            <p:ph type="pic" sz="quarter" idx="20"/>
          </p:nvPr>
        </p:nvSpPr>
        <p:spPr>
          <a:xfrm>
            <a:off x="2798278"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8" name="Picture Placeholder 2">
            <a:extLst>
              <a:ext uri="{FF2B5EF4-FFF2-40B4-BE49-F238E27FC236}">
                <a16:creationId xmlns:a16="http://schemas.microsoft.com/office/drawing/2014/main" id="{F7972475-48C0-DE70-4A42-09E610902CE7}"/>
              </a:ext>
            </a:extLst>
          </p:cNvPr>
          <p:cNvSpPr>
            <a:spLocks noGrp="1"/>
          </p:cNvSpPr>
          <p:nvPr>
            <p:ph type="pic" sz="quarter" idx="52"/>
          </p:nvPr>
        </p:nvSpPr>
        <p:spPr>
          <a:xfrm>
            <a:off x="545869"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9" name="Picture Placeholder 2">
            <a:extLst>
              <a:ext uri="{FF2B5EF4-FFF2-40B4-BE49-F238E27FC236}">
                <a16:creationId xmlns:a16="http://schemas.microsoft.com/office/drawing/2014/main" id="{03F70687-E13E-779B-ECD8-584B6FB4FB10}"/>
              </a:ext>
            </a:extLst>
          </p:cNvPr>
          <p:cNvSpPr>
            <a:spLocks noGrp="1"/>
          </p:cNvSpPr>
          <p:nvPr>
            <p:ph type="pic" sz="quarter" idx="28"/>
          </p:nvPr>
        </p:nvSpPr>
        <p:spPr>
          <a:xfrm>
            <a:off x="7303096"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70" name="Picture Placeholder 2">
            <a:extLst>
              <a:ext uri="{FF2B5EF4-FFF2-40B4-BE49-F238E27FC236}">
                <a16:creationId xmlns:a16="http://schemas.microsoft.com/office/drawing/2014/main" id="{EB21B6ED-31E4-7226-13B1-F2AA1B5EC045}"/>
              </a:ext>
            </a:extLst>
          </p:cNvPr>
          <p:cNvSpPr>
            <a:spLocks noGrp="1"/>
          </p:cNvSpPr>
          <p:nvPr>
            <p:ph type="pic" sz="quarter" idx="53"/>
          </p:nvPr>
        </p:nvSpPr>
        <p:spPr>
          <a:xfrm>
            <a:off x="9555505"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71" name="Picture Placeholder 2">
            <a:extLst>
              <a:ext uri="{FF2B5EF4-FFF2-40B4-BE49-F238E27FC236}">
                <a16:creationId xmlns:a16="http://schemas.microsoft.com/office/drawing/2014/main" id="{6C21D96F-4A3F-E55C-9A59-55E018F25D9C}"/>
              </a:ext>
            </a:extLst>
          </p:cNvPr>
          <p:cNvSpPr>
            <a:spLocks noGrp="1"/>
          </p:cNvSpPr>
          <p:nvPr>
            <p:ph type="pic" sz="quarter" idx="54"/>
          </p:nvPr>
        </p:nvSpPr>
        <p:spPr>
          <a:xfrm>
            <a:off x="6175873"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72" name="Text Placeholder 7">
            <a:extLst>
              <a:ext uri="{FF2B5EF4-FFF2-40B4-BE49-F238E27FC236}">
                <a16:creationId xmlns:a16="http://schemas.microsoft.com/office/drawing/2014/main" id="{485D12D2-2B06-3201-0659-EE86413C68DB}"/>
              </a:ext>
            </a:extLst>
          </p:cNvPr>
          <p:cNvSpPr>
            <a:spLocks noGrp="1"/>
          </p:cNvSpPr>
          <p:nvPr>
            <p:ph type="body" sz="quarter" idx="55" hasCustomPrompt="1"/>
          </p:nvPr>
        </p:nvSpPr>
        <p:spPr>
          <a:xfrm>
            <a:off x="8435808" y="5686374"/>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3" name="Text Placeholder 7">
            <a:extLst>
              <a:ext uri="{FF2B5EF4-FFF2-40B4-BE49-F238E27FC236}">
                <a16:creationId xmlns:a16="http://schemas.microsoft.com/office/drawing/2014/main" id="{7241A741-AE7C-3428-6194-0F6E94BF06FB}"/>
              </a:ext>
            </a:extLst>
          </p:cNvPr>
          <p:cNvSpPr>
            <a:spLocks noGrp="1"/>
          </p:cNvSpPr>
          <p:nvPr>
            <p:ph type="body" sz="quarter" idx="56" hasCustomPrompt="1"/>
          </p:nvPr>
        </p:nvSpPr>
        <p:spPr>
          <a:xfrm>
            <a:off x="8435808" y="5909019"/>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4" name="Text Placeholder 7">
            <a:extLst>
              <a:ext uri="{FF2B5EF4-FFF2-40B4-BE49-F238E27FC236}">
                <a16:creationId xmlns:a16="http://schemas.microsoft.com/office/drawing/2014/main" id="{8D28CF82-511F-AF83-F5D5-77ECB99010E2}"/>
              </a:ext>
            </a:extLst>
          </p:cNvPr>
          <p:cNvSpPr>
            <a:spLocks noGrp="1"/>
          </p:cNvSpPr>
          <p:nvPr>
            <p:ph type="body" sz="quarter" idx="57" hasCustomPrompt="1"/>
          </p:nvPr>
        </p:nvSpPr>
        <p:spPr>
          <a:xfrm>
            <a:off x="5047304"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1" name="Text Placeholder 7">
            <a:extLst>
              <a:ext uri="{FF2B5EF4-FFF2-40B4-BE49-F238E27FC236}">
                <a16:creationId xmlns:a16="http://schemas.microsoft.com/office/drawing/2014/main" id="{1439B33F-68A6-6AFE-68C2-8A0B706EE9E2}"/>
              </a:ext>
            </a:extLst>
          </p:cNvPr>
          <p:cNvSpPr>
            <a:spLocks noGrp="1"/>
          </p:cNvSpPr>
          <p:nvPr>
            <p:ph type="body" sz="quarter" idx="58" hasCustomPrompt="1"/>
          </p:nvPr>
        </p:nvSpPr>
        <p:spPr>
          <a:xfrm>
            <a:off x="2797319"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2" name="Text Placeholder 7">
            <a:extLst>
              <a:ext uri="{FF2B5EF4-FFF2-40B4-BE49-F238E27FC236}">
                <a16:creationId xmlns:a16="http://schemas.microsoft.com/office/drawing/2014/main" id="{1B9EFC83-50E5-49BB-B838-4F101E95ABDC}"/>
              </a:ext>
            </a:extLst>
          </p:cNvPr>
          <p:cNvSpPr>
            <a:spLocks noGrp="1"/>
          </p:cNvSpPr>
          <p:nvPr>
            <p:ph type="body" sz="quarter" idx="59" hasCustomPrompt="1"/>
          </p:nvPr>
        </p:nvSpPr>
        <p:spPr>
          <a:xfrm>
            <a:off x="5047304"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3" name="Text Placeholder 7">
            <a:extLst>
              <a:ext uri="{FF2B5EF4-FFF2-40B4-BE49-F238E27FC236}">
                <a16:creationId xmlns:a16="http://schemas.microsoft.com/office/drawing/2014/main" id="{BFB3F389-B76A-63C4-BC38-E857B1B0979C}"/>
              </a:ext>
            </a:extLst>
          </p:cNvPr>
          <p:cNvSpPr>
            <a:spLocks noGrp="1"/>
          </p:cNvSpPr>
          <p:nvPr>
            <p:ph type="body" sz="quarter" idx="60" hasCustomPrompt="1"/>
          </p:nvPr>
        </p:nvSpPr>
        <p:spPr>
          <a:xfrm>
            <a:off x="2797319"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4" name="Text Placeholder 7">
            <a:extLst>
              <a:ext uri="{FF2B5EF4-FFF2-40B4-BE49-F238E27FC236}">
                <a16:creationId xmlns:a16="http://schemas.microsoft.com/office/drawing/2014/main" id="{8AAEBAC8-FBC5-9068-A8B4-AEE29F8FC0A3}"/>
              </a:ext>
            </a:extLst>
          </p:cNvPr>
          <p:cNvSpPr>
            <a:spLocks noGrp="1"/>
          </p:cNvSpPr>
          <p:nvPr>
            <p:ph type="body" sz="quarter" idx="61" hasCustomPrompt="1"/>
          </p:nvPr>
        </p:nvSpPr>
        <p:spPr>
          <a:xfrm>
            <a:off x="7300221"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5" name="Text Placeholder 7">
            <a:extLst>
              <a:ext uri="{FF2B5EF4-FFF2-40B4-BE49-F238E27FC236}">
                <a16:creationId xmlns:a16="http://schemas.microsoft.com/office/drawing/2014/main" id="{A17BBB11-F155-8A2D-2741-A48639DDC938}"/>
              </a:ext>
            </a:extLst>
          </p:cNvPr>
          <p:cNvSpPr>
            <a:spLocks noGrp="1"/>
          </p:cNvSpPr>
          <p:nvPr>
            <p:ph type="body" sz="quarter" idx="62" hasCustomPrompt="1"/>
          </p:nvPr>
        </p:nvSpPr>
        <p:spPr>
          <a:xfrm>
            <a:off x="7300221"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6" name="Text Placeholder 7">
            <a:extLst>
              <a:ext uri="{FF2B5EF4-FFF2-40B4-BE49-F238E27FC236}">
                <a16:creationId xmlns:a16="http://schemas.microsoft.com/office/drawing/2014/main" id="{74BB25EE-CFA9-E005-5BB1-CAC4EA6436EA}"/>
              </a:ext>
            </a:extLst>
          </p:cNvPr>
          <p:cNvSpPr>
            <a:spLocks noGrp="1"/>
          </p:cNvSpPr>
          <p:nvPr>
            <p:ph type="body" sz="quarter" idx="63" hasCustomPrompt="1"/>
          </p:nvPr>
        </p:nvSpPr>
        <p:spPr>
          <a:xfrm>
            <a:off x="9555505" y="3327295"/>
            <a:ext cx="2087967"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7" name="Text Placeholder 7">
            <a:extLst>
              <a:ext uri="{FF2B5EF4-FFF2-40B4-BE49-F238E27FC236}">
                <a16:creationId xmlns:a16="http://schemas.microsoft.com/office/drawing/2014/main" id="{3505C59D-AFAD-58D3-4166-F5257E096C44}"/>
              </a:ext>
            </a:extLst>
          </p:cNvPr>
          <p:cNvSpPr>
            <a:spLocks noGrp="1"/>
          </p:cNvSpPr>
          <p:nvPr>
            <p:ph type="body" sz="quarter" idx="64" hasCustomPrompt="1"/>
          </p:nvPr>
        </p:nvSpPr>
        <p:spPr>
          <a:xfrm>
            <a:off x="9555505" y="3556498"/>
            <a:ext cx="2087967"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8" name="Text Placeholder 7">
            <a:extLst>
              <a:ext uri="{FF2B5EF4-FFF2-40B4-BE49-F238E27FC236}">
                <a16:creationId xmlns:a16="http://schemas.microsoft.com/office/drawing/2014/main" id="{9183A493-96AB-21A4-F2F2-55F4C25B4A32}"/>
              </a:ext>
            </a:extLst>
          </p:cNvPr>
          <p:cNvSpPr>
            <a:spLocks noGrp="1"/>
          </p:cNvSpPr>
          <p:nvPr>
            <p:ph type="body" sz="quarter" idx="65" hasCustomPrompt="1"/>
          </p:nvPr>
        </p:nvSpPr>
        <p:spPr>
          <a:xfrm>
            <a:off x="545869"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9" name="Text Placeholder 7">
            <a:extLst>
              <a:ext uri="{FF2B5EF4-FFF2-40B4-BE49-F238E27FC236}">
                <a16:creationId xmlns:a16="http://schemas.microsoft.com/office/drawing/2014/main" id="{39F09929-49C9-A912-1E78-C37DD2A4005F}"/>
              </a:ext>
            </a:extLst>
          </p:cNvPr>
          <p:cNvSpPr>
            <a:spLocks noGrp="1"/>
          </p:cNvSpPr>
          <p:nvPr>
            <p:ph type="body" sz="quarter" idx="66" hasCustomPrompt="1"/>
          </p:nvPr>
        </p:nvSpPr>
        <p:spPr>
          <a:xfrm>
            <a:off x="545869"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90" name="Title 1">
            <a:extLst>
              <a:ext uri="{FF2B5EF4-FFF2-40B4-BE49-F238E27FC236}">
                <a16:creationId xmlns:a16="http://schemas.microsoft.com/office/drawing/2014/main" id="{2700C3A0-30EC-1996-7732-DE4E1CF959F1}"/>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91" name="Text Placeholder 7">
            <a:extLst>
              <a:ext uri="{FF2B5EF4-FFF2-40B4-BE49-F238E27FC236}">
                <a16:creationId xmlns:a16="http://schemas.microsoft.com/office/drawing/2014/main" id="{A0EDA14A-3243-B144-7B6A-EA7981E5DC1E}"/>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909898576"/>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0-up Image">
    <p:spTree>
      <p:nvGrpSpPr>
        <p:cNvPr id="1" name=""/>
        <p:cNvGrpSpPr/>
        <p:nvPr/>
      </p:nvGrpSpPr>
      <p:grpSpPr>
        <a:xfrm>
          <a:off x="0" y="0"/>
          <a:ext cx="0" cy="0"/>
          <a:chOff x="0" y="0"/>
          <a:chExt cx="0" cy="0"/>
        </a:xfrm>
      </p:grpSpPr>
      <p:sp>
        <p:nvSpPr>
          <p:cNvPr id="39" name="Text Placeholder 7">
            <a:extLst>
              <a:ext uri="{FF2B5EF4-FFF2-40B4-BE49-F238E27FC236}">
                <a16:creationId xmlns:a16="http://schemas.microsoft.com/office/drawing/2014/main" id="{E9B94E87-6C45-B9E5-F5AE-D69D71E61652}"/>
              </a:ext>
            </a:extLst>
          </p:cNvPr>
          <p:cNvSpPr>
            <a:spLocks noGrp="1"/>
          </p:cNvSpPr>
          <p:nvPr>
            <p:ph type="body" sz="quarter" idx="37" hasCustomPrompt="1"/>
          </p:nvPr>
        </p:nvSpPr>
        <p:spPr>
          <a:xfrm>
            <a:off x="2794098" y="5686374"/>
            <a:ext cx="208716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0" name="Text Placeholder 7">
            <a:extLst>
              <a:ext uri="{FF2B5EF4-FFF2-40B4-BE49-F238E27FC236}">
                <a16:creationId xmlns:a16="http://schemas.microsoft.com/office/drawing/2014/main" id="{960A4EC5-468D-A3E6-9294-084BA073A235}"/>
              </a:ext>
            </a:extLst>
          </p:cNvPr>
          <p:cNvSpPr>
            <a:spLocks noGrp="1"/>
          </p:cNvSpPr>
          <p:nvPr>
            <p:ph type="body" sz="quarter" idx="39" hasCustomPrompt="1"/>
          </p:nvPr>
        </p:nvSpPr>
        <p:spPr>
          <a:xfrm>
            <a:off x="545868" y="5686374"/>
            <a:ext cx="2084947"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2" name="Text Placeholder 7">
            <a:extLst>
              <a:ext uri="{FF2B5EF4-FFF2-40B4-BE49-F238E27FC236}">
                <a16:creationId xmlns:a16="http://schemas.microsoft.com/office/drawing/2014/main" id="{7AB65765-2201-817D-E699-AB8E899F5A05}"/>
              </a:ext>
            </a:extLst>
          </p:cNvPr>
          <p:cNvSpPr>
            <a:spLocks noGrp="1"/>
          </p:cNvSpPr>
          <p:nvPr>
            <p:ph type="body" sz="quarter" idx="40" hasCustomPrompt="1"/>
          </p:nvPr>
        </p:nvSpPr>
        <p:spPr>
          <a:xfrm>
            <a:off x="2794098" y="5909019"/>
            <a:ext cx="208716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4" name="Text Placeholder 7">
            <a:extLst>
              <a:ext uri="{FF2B5EF4-FFF2-40B4-BE49-F238E27FC236}">
                <a16:creationId xmlns:a16="http://schemas.microsoft.com/office/drawing/2014/main" id="{A54B1517-FE34-AAC0-C4EE-52F7D477D2DC}"/>
              </a:ext>
            </a:extLst>
          </p:cNvPr>
          <p:cNvSpPr>
            <a:spLocks noGrp="1"/>
          </p:cNvSpPr>
          <p:nvPr>
            <p:ph type="body" sz="quarter" idx="43" hasCustomPrompt="1"/>
          </p:nvPr>
        </p:nvSpPr>
        <p:spPr>
          <a:xfrm>
            <a:off x="545868" y="5909019"/>
            <a:ext cx="2084947"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5" name="Picture Placeholder 2">
            <a:extLst>
              <a:ext uri="{FF2B5EF4-FFF2-40B4-BE49-F238E27FC236}">
                <a16:creationId xmlns:a16="http://schemas.microsoft.com/office/drawing/2014/main" id="{30BC2C71-2AC1-DDC7-734C-63EE3CA218F6}"/>
              </a:ext>
            </a:extLst>
          </p:cNvPr>
          <p:cNvSpPr>
            <a:spLocks noGrp="1"/>
          </p:cNvSpPr>
          <p:nvPr>
            <p:ph type="pic" sz="quarter" idx="46"/>
          </p:nvPr>
        </p:nvSpPr>
        <p:spPr>
          <a:xfrm>
            <a:off x="545868"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6" name="Picture Placeholder 2">
            <a:extLst>
              <a:ext uri="{FF2B5EF4-FFF2-40B4-BE49-F238E27FC236}">
                <a16:creationId xmlns:a16="http://schemas.microsoft.com/office/drawing/2014/main" id="{4A5495BC-7C50-8C58-B54F-D3C882FECC10}"/>
              </a:ext>
            </a:extLst>
          </p:cNvPr>
          <p:cNvSpPr>
            <a:spLocks noGrp="1"/>
          </p:cNvSpPr>
          <p:nvPr>
            <p:ph type="pic" sz="quarter" idx="47"/>
          </p:nvPr>
        </p:nvSpPr>
        <p:spPr>
          <a:xfrm>
            <a:off x="2798714"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7" name="Picture Placeholder 2">
            <a:extLst>
              <a:ext uri="{FF2B5EF4-FFF2-40B4-BE49-F238E27FC236}">
                <a16:creationId xmlns:a16="http://schemas.microsoft.com/office/drawing/2014/main" id="{48C56C91-18A4-7D8E-94FC-6714566B099C}"/>
              </a:ext>
            </a:extLst>
          </p:cNvPr>
          <p:cNvSpPr>
            <a:spLocks noGrp="1"/>
          </p:cNvSpPr>
          <p:nvPr>
            <p:ph type="pic" sz="quarter" idx="48"/>
          </p:nvPr>
        </p:nvSpPr>
        <p:spPr>
          <a:xfrm>
            <a:off x="7300862"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4" name="Text Placeholder 7">
            <a:extLst>
              <a:ext uri="{FF2B5EF4-FFF2-40B4-BE49-F238E27FC236}">
                <a16:creationId xmlns:a16="http://schemas.microsoft.com/office/drawing/2014/main" id="{528A02C1-AD1D-1EE4-C6AC-3B590D527780}"/>
              </a:ext>
            </a:extLst>
          </p:cNvPr>
          <p:cNvSpPr>
            <a:spLocks noGrp="1"/>
          </p:cNvSpPr>
          <p:nvPr>
            <p:ph type="body" sz="quarter" idx="50" hasCustomPrompt="1"/>
          </p:nvPr>
        </p:nvSpPr>
        <p:spPr>
          <a:xfrm>
            <a:off x="5044198" y="5686374"/>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5" name="Text Placeholder 7">
            <a:extLst>
              <a:ext uri="{FF2B5EF4-FFF2-40B4-BE49-F238E27FC236}">
                <a16:creationId xmlns:a16="http://schemas.microsoft.com/office/drawing/2014/main" id="{F1D675D5-3EFF-B8AD-BA35-187E996A9B67}"/>
              </a:ext>
            </a:extLst>
          </p:cNvPr>
          <p:cNvSpPr>
            <a:spLocks noGrp="1"/>
          </p:cNvSpPr>
          <p:nvPr>
            <p:ph type="body" sz="quarter" idx="51" hasCustomPrompt="1"/>
          </p:nvPr>
        </p:nvSpPr>
        <p:spPr>
          <a:xfrm>
            <a:off x="5044198" y="5909019"/>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6" name="Picture Placeholder 2">
            <a:extLst>
              <a:ext uri="{FF2B5EF4-FFF2-40B4-BE49-F238E27FC236}">
                <a16:creationId xmlns:a16="http://schemas.microsoft.com/office/drawing/2014/main" id="{F1029ABF-1C3A-2F51-92CB-AA5A3AC353FE}"/>
              </a:ext>
            </a:extLst>
          </p:cNvPr>
          <p:cNvSpPr>
            <a:spLocks noGrp="1"/>
          </p:cNvSpPr>
          <p:nvPr>
            <p:ph type="pic" sz="quarter" idx="24"/>
          </p:nvPr>
        </p:nvSpPr>
        <p:spPr>
          <a:xfrm>
            <a:off x="5050687"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7" name="Picture Placeholder 2">
            <a:extLst>
              <a:ext uri="{FF2B5EF4-FFF2-40B4-BE49-F238E27FC236}">
                <a16:creationId xmlns:a16="http://schemas.microsoft.com/office/drawing/2014/main" id="{8FE2B66F-F99F-570D-A31D-3578C4B3B179}"/>
              </a:ext>
            </a:extLst>
          </p:cNvPr>
          <p:cNvSpPr>
            <a:spLocks noGrp="1"/>
          </p:cNvSpPr>
          <p:nvPr>
            <p:ph type="pic" sz="quarter" idx="20"/>
          </p:nvPr>
        </p:nvSpPr>
        <p:spPr>
          <a:xfrm>
            <a:off x="2798278"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8" name="Picture Placeholder 2">
            <a:extLst>
              <a:ext uri="{FF2B5EF4-FFF2-40B4-BE49-F238E27FC236}">
                <a16:creationId xmlns:a16="http://schemas.microsoft.com/office/drawing/2014/main" id="{42FEAB60-4C6E-41A0-FC52-815836156837}"/>
              </a:ext>
            </a:extLst>
          </p:cNvPr>
          <p:cNvSpPr>
            <a:spLocks noGrp="1"/>
          </p:cNvSpPr>
          <p:nvPr>
            <p:ph type="pic" sz="quarter" idx="52"/>
          </p:nvPr>
        </p:nvSpPr>
        <p:spPr>
          <a:xfrm>
            <a:off x="545869"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9" name="Picture Placeholder 2">
            <a:extLst>
              <a:ext uri="{FF2B5EF4-FFF2-40B4-BE49-F238E27FC236}">
                <a16:creationId xmlns:a16="http://schemas.microsoft.com/office/drawing/2014/main" id="{A2963118-2A95-082A-4DFF-6C0DA33F59BA}"/>
              </a:ext>
            </a:extLst>
          </p:cNvPr>
          <p:cNvSpPr>
            <a:spLocks noGrp="1"/>
          </p:cNvSpPr>
          <p:nvPr>
            <p:ph type="pic" sz="quarter" idx="28"/>
          </p:nvPr>
        </p:nvSpPr>
        <p:spPr>
          <a:xfrm>
            <a:off x="7303096"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0" name="Picture Placeholder 2">
            <a:extLst>
              <a:ext uri="{FF2B5EF4-FFF2-40B4-BE49-F238E27FC236}">
                <a16:creationId xmlns:a16="http://schemas.microsoft.com/office/drawing/2014/main" id="{F1791F3A-0E82-06A9-0588-000305CD1590}"/>
              </a:ext>
            </a:extLst>
          </p:cNvPr>
          <p:cNvSpPr>
            <a:spLocks noGrp="1"/>
          </p:cNvSpPr>
          <p:nvPr>
            <p:ph type="pic" sz="quarter" idx="53"/>
          </p:nvPr>
        </p:nvSpPr>
        <p:spPr>
          <a:xfrm>
            <a:off x="9555505"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1" name="Picture Placeholder 2">
            <a:extLst>
              <a:ext uri="{FF2B5EF4-FFF2-40B4-BE49-F238E27FC236}">
                <a16:creationId xmlns:a16="http://schemas.microsoft.com/office/drawing/2014/main" id="{7E0D42E0-350E-2247-45F3-56D42F8A4B66}"/>
              </a:ext>
            </a:extLst>
          </p:cNvPr>
          <p:cNvSpPr>
            <a:spLocks noGrp="1"/>
          </p:cNvSpPr>
          <p:nvPr>
            <p:ph type="pic" sz="quarter" idx="54"/>
          </p:nvPr>
        </p:nvSpPr>
        <p:spPr>
          <a:xfrm>
            <a:off x="5048016"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2" name="Text Placeholder 7">
            <a:extLst>
              <a:ext uri="{FF2B5EF4-FFF2-40B4-BE49-F238E27FC236}">
                <a16:creationId xmlns:a16="http://schemas.microsoft.com/office/drawing/2014/main" id="{A7640883-7B53-617D-BE12-A19E85F82D74}"/>
              </a:ext>
            </a:extLst>
          </p:cNvPr>
          <p:cNvSpPr>
            <a:spLocks noGrp="1"/>
          </p:cNvSpPr>
          <p:nvPr>
            <p:ph type="body" sz="quarter" idx="55" hasCustomPrompt="1"/>
          </p:nvPr>
        </p:nvSpPr>
        <p:spPr>
          <a:xfrm>
            <a:off x="7302536" y="5686374"/>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3" name="Text Placeholder 7">
            <a:extLst>
              <a:ext uri="{FF2B5EF4-FFF2-40B4-BE49-F238E27FC236}">
                <a16:creationId xmlns:a16="http://schemas.microsoft.com/office/drawing/2014/main" id="{D9B189E3-4BDB-A032-87AD-39D194013B83}"/>
              </a:ext>
            </a:extLst>
          </p:cNvPr>
          <p:cNvSpPr>
            <a:spLocks noGrp="1"/>
          </p:cNvSpPr>
          <p:nvPr>
            <p:ph type="body" sz="quarter" idx="56" hasCustomPrompt="1"/>
          </p:nvPr>
        </p:nvSpPr>
        <p:spPr>
          <a:xfrm>
            <a:off x="7302536" y="5909019"/>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4" name="Text Placeholder 7">
            <a:extLst>
              <a:ext uri="{FF2B5EF4-FFF2-40B4-BE49-F238E27FC236}">
                <a16:creationId xmlns:a16="http://schemas.microsoft.com/office/drawing/2014/main" id="{2A34B9E8-CFB0-ABCC-D2C4-A8F174FDB901}"/>
              </a:ext>
            </a:extLst>
          </p:cNvPr>
          <p:cNvSpPr>
            <a:spLocks noGrp="1"/>
          </p:cNvSpPr>
          <p:nvPr>
            <p:ph type="body" sz="quarter" idx="57" hasCustomPrompt="1"/>
          </p:nvPr>
        </p:nvSpPr>
        <p:spPr>
          <a:xfrm>
            <a:off x="5047304"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5" name="Text Placeholder 7">
            <a:extLst>
              <a:ext uri="{FF2B5EF4-FFF2-40B4-BE49-F238E27FC236}">
                <a16:creationId xmlns:a16="http://schemas.microsoft.com/office/drawing/2014/main" id="{716C5C95-2BC4-4D5A-9F5E-FA8B8CECBF63}"/>
              </a:ext>
            </a:extLst>
          </p:cNvPr>
          <p:cNvSpPr>
            <a:spLocks noGrp="1"/>
          </p:cNvSpPr>
          <p:nvPr>
            <p:ph type="body" sz="quarter" idx="58" hasCustomPrompt="1"/>
          </p:nvPr>
        </p:nvSpPr>
        <p:spPr>
          <a:xfrm>
            <a:off x="2797319"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6" name="Text Placeholder 7">
            <a:extLst>
              <a:ext uri="{FF2B5EF4-FFF2-40B4-BE49-F238E27FC236}">
                <a16:creationId xmlns:a16="http://schemas.microsoft.com/office/drawing/2014/main" id="{471A9256-6A6C-5C2D-1DEA-813569F4D299}"/>
              </a:ext>
            </a:extLst>
          </p:cNvPr>
          <p:cNvSpPr>
            <a:spLocks noGrp="1"/>
          </p:cNvSpPr>
          <p:nvPr>
            <p:ph type="body" sz="quarter" idx="59" hasCustomPrompt="1"/>
          </p:nvPr>
        </p:nvSpPr>
        <p:spPr>
          <a:xfrm>
            <a:off x="5047304"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7" name="Text Placeholder 7">
            <a:extLst>
              <a:ext uri="{FF2B5EF4-FFF2-40B4-BE49-F238E27FC236}">
                <a16:creationId xmlns:a16="http://schemas.microsoft.com/office/drawing/2014/main" id="{43D755B0-CB88-73DF-77BE-F524AF555427}"/>
              </a:ext>
            </a:extLst>
          </p:cNvPr>
          <p:cNvSpPr>
            <a:spLocks noGrp="1"/>
          </p:cNvSpPr>
          <p:nvPr>
            <p:ph type="body" sz="quarter" idx="60" hasCustomPrompt="1"/>
          </p:nvPr>
        </p:nvSpPr>
        <p:spPr>
          <a:xfrm>
            <a:off x="2797319"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8" name="Text Placeholder 7">
            <a:extLst>
              <a:ext uri="{FF2B5EF4-FFF2-40B4-BE49-F238E27FC236}">
                <a16:creationId xmlns:a16="http://schemas.microsoft.com/office/drawing/2014/main" id="{3198CB65-E1BB-0862-2BBA-EDF38803C3B4}"/>
              </a:ext>
            </a:extLst>
          </p:cNvPr>
          <p:cNvSpPr>
            <a:spLocks noGrp="1"/>
          </p:cNvSpPr>
          <p:nvPr>
            <p:ph type="body" sz="quarter" idx="61" hasCustomPrompt="1"/>
          </p:nvPr>
        </p:nvSpPr>
        <p:spPr>
          <a:xfrm>
            <a:off x="7300221"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9" name="Text Placeholder 7">
            <a:extLst>
              <a:ext uri="{FF2B5EF4-FFF2-40B4-BE49-F238E27FC236}">
                <a16:creationId xmlns:a16="http://schemas.microsoft.com/office/drawing/2014/main" id="{D76AC962-A132-DA02-DE26-644561C88B3B}"/>
              </a:ext>
            </a:extLst>
          </p:cNvPr>
          <p:cNvSpPr>
            <a:spLocks noGrp="1"/>
          </p:cNvSpPr>
          <p:nvPr>
            <p:ph type="body" sz="quarter" idx="62" hasCustomPrompt="1"/>
          </p:nvPr>
        </p:nvSpPr>
        <p:spPr>
          <a:xfrm>
            <a:off x="7300221"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0" name="Text Placeholder 7">
            <a:extLst>
              <a:ext uri="{FF2B5EF4-FFF2-40B4-BE49-F238E27FC236}">
                <a16:creationId xmlns:a16="http://schemas.microsoft.com/office/drawing/2014/main" id="{7EC2D322-35AF-3168-CAE7-F7242C22DE6D}"/>
              </a:ext>
            </a:extLst>
          </p:cNvPr>
          <p:cNvSpPr>
            <a:spLocks noGrp="1"/>
          </p:cNvSpPr>
          <p:nvPr>
            <p:ph type="body" sz="quarter" idx="63" hasCustomPrompt="1"/>
          </p:nvPr>
        </p:nvSpPr>
        <p:spPr>
          <a:xfrm>
            <a:off x="9555505" y="3327295"/>
            <a:ext cx="2087967"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90" name="Text Placeholder 7">
            <a:extLst>
              <a:ext uri="{FF2B5EF4-FFF2-40B4-BE49-F238E27FC236}">
                <a16:creationId xmlns:a16="http://schemas.microsoft.com/office/drawing/2014/main" id="{B0179DD1-4F77-A229-F54C-117D786F649E}"/>
              </a:ext>
            </a:extLst>
          </p:cNvPr>
          <p:cNvSpPr>
            <a:spLocks noGrp="1"/>
          </p:cNvSpPr>
          <p:nvPr>
            <p:ph type="body" sz="quarter" idx="64" hasCustomPrompt="1"/>
          </p:nvPr>
        </p:nvSpPr>
        <p:spPr>
          <a:xfrm>
            <a:off x="9555505" y="3556498"/>
            <a:ext cx="2087967"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91" name="Picture Placeholder 2">
            <a:extLst>
              <a:ext uri="{FF2B5EF4-FFF2-40B4-BE49-F238E27FC236}">
                <a16:creationId xmlns:a16="http://schemas.microsoft.com/office/drawing/2014/main" id="{1B3ED7E6-3440-4DEC-6512-E64B9960C25B}"/>
              </a:ext>
            </a:extLst>
          </p:cNvPr>
          <p:cNvSpPr>
            <a:spLocks noGrp="1"/>
          </p:cNvSpPr>
          <p:nvPr>
            <p:ph type="pic" sz="quarter" idx="65"/>
          </p:nvPr>
        </p:nvSpPr>
        <p:spPr>
          <a:xfrm>
            <a:off x="9553708"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92" name="Text Placeholder 7">
            <a:extLst>
              <a:ext uri="{FF2B5EF4-FFF2-40B4-BE49-F238E27FC236}">
                <a16:creationId xmlns:a16="http://schemas.microsoft.com/office/drawing/2014/main" id="{9C3AE372-0E56-771E-CCB5-C1E77A38D343}"/>
              </a:ext>
            </a:extLst>
          </p:cNvPr>
          <p:cNvSpPr>
            <a:spLocks noGrp="1"/>
          </p:cNvSpPr>
          <p:nvPr>
            <p:ph type="body" sz="quarter" idx="66" hasCustomPrompt="1"/>
          </p:nvPr>
        </p:nvSpPr>
        <p:spPr>
          <a:xfrm>
            <a:off x="9548294" y="5701190"/>
            <a:ext cx="2087967"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93" name="Text Placeholder 7">
            <a:extLst>
              <a:ext uri="{FF2B5EF4-FFF2-40B4-BE49-F238E27FC236}">
                <a16:creationId xmlns:a16="http://schemas.microsoft.com/office/drawing/2014/main" id="{F415D1AB-B98D-8EC8-08B0-3DAD5A3D8CB4}"/>
              </a:ext>
            </a:extLst>
          </p:cNvPr>
          <p:cNvSpPr>
            <a:spLocks noGrp="1"/>
          </p:cNvSpPr>
          <p:nvPr>
            <p:ph type="body" sz="quarter" idx="67" hasCustomPrompt="1"/>
          </p:nvPr>
        </p:nvSpPr>
        <p:spPr>
          <a:xfrm>
            <a:off x="9548294" y="5930392"/>
            <a:ext cx="2087967"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94" name="Text Placeholder 7">
            <a:extLst>
              <a:ext uri="{FF2B5EF4-FFF2-40B4-BE49-F238E27FC236}">
                <a16:creationId xmlns:a16="http://schemas.microsoft.com/office/drawing/2014/main" id="{5A71691E-DD29-C12F-E295-A972376CE117}"/>
              </a:ext>
            </a:extLst>
          </p:cNvPr>
          <p:cNvSpPr>
            <a:spLocks noGrp="1"/>
          </p:cNvSpPr>
          <p:nvPr>
            <p:ph type="body" sz="quarter" idx="68" hasCustomPrompt="1"/>
          </p:nvPr>
        </p:nvSpPr>
        <p:spPr>
          <a:xfrm>
            <a:off x="545869"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95" name="Text Placeholder 7">
            <a:extLst>
              <a:ext uri="{FF2B5EF4-FFF2-40B4-BE49-F238E27FC236}">
                <a16:creationId xmlns:a16="http://schemas.microsoft.com/office/drawing/2014/main" id="{909DF864-DBFA-F92D-B685-429A430B2601}"/>
              </a:ext>
            </a:extLst>
          </p:cNvPr>
          <p:cNvSpPr>
            <a:spLocks noGrp="1"/>
          </p:cNvSpPr>
          <p:nvPr>
            <p:ph type="body" sz="quarter" idx="69" hasCustomPrompt="1"/>
          </p:nvPr>
        </p:nvSpPr>
        <p:spPr>
          <a:xfrm>
            <a:off x="545869"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96" name="Title 1">
            <a:extLst>
              <a:ext uri="{FF2B5EF4-FFF2-40B4-BE49-F238E27FC236}">
                <a16:creationId xmlns:a16="http://schemas.microsoft.com/office/drawing/2014/main" id="{4AD4D5AB-34C6-812D-8AD2-BF8272B62835}"/>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97" name="Text Placeholder 7">
            <a:extLst>
              <a:ext uri="{FF2B5EF4-FFF2-40B4-BE49-F238E27FC236}">
                <a16:creationId xmlns:a16="http://schemas.microsoft.com/office/drawing/2014/main" id="{B1FCE4BF-7751-CC7B-D446-A5791D382E69}"/>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195121789"/>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8CF04-A1B4-2EEC-CF39-FF93B1719F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F4C84F-BDB7-E253-5268-1F6B345893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45DA90-EA25-0A0D-480D-409C6316FC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676EF9-AF85-3926-6C8D-D4EBC354AE0C}"/>
              </a:ext>
            </a:extLst>
          </p:cNvPr>
          <p:cNvSpPr>
            <a:spLocks noGrp="1"/>
          </p:cNvSpPr>
          <p:nvPr>
            <p:ph type="dt" sz="half" idx="10"/>
          </p:nvPr>
        </p:nvSpPr>
        <p:spPr/>
        <p:txBody>
          <a:bodyPr/>
          <a:lstStyle/>
          <a:p>
            <a:fld id="{1E7953D9-2557-2445-9A3D-2952E9A21483}" type="datetimeFigureOut">
              <a:rPr lang="en-US" smtClean="0"/>
              <a:t>7/10/24</a:t>
            </a:fld>
            <a:endParaRPr lang="en-US"/>
          </a:p>
        </p:txBody>
      </p:sp>
      <p:sp>
        <p:nvSpPr>
          <p:cNvPr id="6" name="Footer Placeholder 5">
            <a:extLst>
              <a:ext uri="{FF2B5EF4-FFF2-40B4-BE49-F238E27FC236}">
                <a16:creationId xmlns:a16="http://schemas.microsoft.com/office/drawing/2014/main" id="{06079DAC-C6BD-759A-B085-8EAB9AABFD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AE39BF-8E8C-2C43-6FE3-D4E2DBA1CFFD}"/>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36828075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Use Case Layou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FC72E11-DD16-4EAC-A294-E115038AA27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Picture Placeholder 2">
            <a:extLst>
              <a:ext uri="{FF2B5EF4-FFF2-40B4-BE49-F238E27FC236}">
                <a16:creationId xmlns:a16="http://schemas.microsoft.com/office/drawing/2014/main" id="{377920F6-AC26-4611-AAD3-44D6CEA3FBAE}"/>
              </a:ext>
            </a:extLst>
          </p:cNvPr>
          <p:cNvSpPr>
            <a:spLocks noGrp="1"/>
          </p:cNvSpPr>
          <p:nvPr>
            <p:ph type="pic" sz="quarter" idx="11" hasCustomPrompt="1"/>
          </p:nvPr>
        </p:nvSpPr>
        <p:spPr>
          <a:xfrm>
            <a:off x="0" y="0"/>
            <a:ext cx="12192000" cy="6858000"/>
          </a:xfrm>
          <a:prstGeom prst="rect">
            <a:avLst/>
          </a:prstGeom>
          <a:solidFill>
            <a:schemeClr val="tx1">
              <a:lumMod val="95000"/>
            </a:schemeClr>
          </a:solidFill>
          <a:ln w="19050">
            <a:noFill/>
          </a:ln>
        </p:spPr>
        <p:txBody>
          <a:bodyPr tIns="0" bIns="4206240" anchor="ctr"/>
          <a:lstStyle>
            <a:lvl1pPr marL="0" indent="0" algn="ctr">
              <a:buFontTx/>
              <a:buNone/>
              <a:defRPr sz="2400">
                <a:solidFill>
                  <a:schemeClr val="bg1"/>
                </a:solidFill>
                <a:latin typeface="+mn-lt"/>
              </a:defRPr>
            </a:lvl1pPr>
          </a:lstStyle>
          <a:p>
            <a:r>
              <a:rPr lang="en-US" dirty="0"/>
              <a:t>Click to add image</a:t>
            </a:r>
          </a:p>
        </p:txBody>
      </p:sp>
    </p:spTree>
    <p:extLst>
      <p:ext uri="{BB962C8B-B14F-4D97-AF65-F5344CB8AC3E}">
        <p14:creationId xmlns:p14="http://schemas.microsoft.com/office/powerpoint/2010/main" val="1998596065"/>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Demo - Image Layou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FC72E11-DD16-4EAC-A294-E115038AA27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Picture Placeholder 2">
            <a:extLst>
              <a:ext uri="{FF2B5EF4-FFF2-40B4-BE49-F238E27FC236}">
                <a16:creationId xmlns:a16="http://schemas.microsoft.com/office/drawing/2014/main" id="{377920F6-AC26-4611-AAD3-44D6CEA3FBAE}"/>
              </a:ext>
            </a:extLst>
          </p:cNvPr>
          <p:cNvSpPr>
            <a:spLocks noGrp="1"/>
          </p:cNvSpPr>
          <p:nvPr>
            <p:ph type="pic" sz="quarter" idx="11" hasCustomPrompt="1"/>
          </p:nvPr>
        </p:nvSpPr>
        <p:spPr>
          <a:xfrm>
            <a:off x="0" y="0"/>
            <a:ext cx="12192000" cy="6858000"/>
          </a:xfrm>
          <a:prstGeom prst="rect">
            <a:avLst/>
          </a:prstGeom>
          <a:solidFill>
            <a:schemeClr val="tx1">
              <a:lumMod val="95000"/>
            </a:schemeClr>
          </a:solidFill>
          <a:ln w="19050">
            <a:noFill/>
          </a:ln>
        </p:spPr>
        <p:txBody>
          <a:bodyPr tIns="0" bIns="4206240" anchor="ctr"/>
          <a:lstStyle>
            <a:lvl1pPr marL="0" indent="0" algn="ctr">
              <a:buFontTx/>
              <a:buNone/>
              <a:defRPr sz="2400">
                <a:solidFill>
                  <a:schemeClr val="bg1"/>
                </a:solidFill>
                <a:latin typeface="+mn-lt"/>
              </a:defRPr>
            </a:lvl1pPr>
          </a:lstStyle>
          <a:p>
            <a:r>
              <a:rPr lang="en-US" dirty="0"/>
              <a:t>Click to add image of video/demo</a:t>
            </a:r>
          </a:p>
        </p:txBody>
      </p:sp>
    </p:spTree>
    <p:extLst>
      <p:ext uri="{BB962C8B-B14F-4D97-AF65-F5344CB8AC3E}">
        <p14:creationId xmlns:p14="http://schemas.microsoft.com/office/powerpoint/2010/main" val="2945333450"/>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mo - Insert Video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F834EEA-7CA3-4C82-B29B-3EA15B8822C9}"/>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7" name="Media Placeholder 7">
            <a:extLst>
              <a:ext uri="{FF2B5EF4-FFF2-40B4-BE49-F238E27FC236}">
                <a16:creationId xmlns:a16="http://schemas.microsoft.com/office/drawing/2014/main" id="{95086AA8-FFA8-416F-AD2F-0B7223809227}"/>
              </a:ext>
            </a:extLst>
          </p:cNvPr>
          <p:cNvSpPr>
            <a:spLocks noGrp="1"/>
          </p:cNvSpPr>
          <p:nvPr>
            <p:ph type="media" sz="quarter" idx="11" hasCustomPrompt="1"/>
          </p:nvPr>
        </p:nvSpPr>
        <p:spPr>
          <a:xfrm>
            <a:off x="0" y="0"/>
            <a:ext cx="12192000" cy="6858000"/>
          </a:xfrm>
          <a:prstGeom prst="rect">
            <a:avLst/>
          </a:prstGeom>
          <a:solidFill>
            <a:schemeClr val="tx1">
              <a:lumMod val="95000"/>
            </a:schemeClr>
          </a:solidFill>
          <a:ln w="19050">
            <a:noFill/>
          </a:ln>
        </p:spPr>
        <p:txBody>
          <a:bodyPr tIns="0" bIns="4206240" anchor="ctr"/>
          <a:lstStyle>
            <a:lvl1pPr marL="0" indent="0" algn="ctr">
              <a:buFontTx/>
              <a:buNone/>
              <a:defRPr lang="en-US" sz="2800" b="1" dirty="0">
                <a:solidFill>
                  <a:schemeClr val="bg1"/>
                </a:solidFill>
                <a:latin typeface="+mn-lt"/>
              </a:defRPr>
            </a:lvl1pPr>
          </a:lstStyle>
          <a:p>
            <a:pPr marL="285721" lvl="0" indent="-285721" algn="ctr"/>
            <a:r>
              <a:rPr lang="en-US" dirty="0"/>
              <a:t>Click to add video</a:t>
            </a:r>
          </a:p>
        </p:txBody>
      </p:sp>
    </p:spTree>
    <p:extLst>
      <p:ext uri="{BB962C8B-B14F-4D97-AF65-F5344CB8AC3E}">
        <p14:creationId xmlns:p14="http://schemas.microsoft.com/office/powerpoint/2010/main" val="2483977909"/>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pic>
        <p:nvPicPr>
          <p:cNvPr id="3" name="Picture 2" descr="A green and white background&#10;&#10;Description automatically generated">
            <a:extLst>
              <a:ext uri="{FF2B5EF4-FFF2-40B4-BE49-F238E27FC236}">
                <a16:creationId xmlns:a16="http://schemas.microsoft.com/office/drawing/2014/main" id="{708A9C7D-B92D-A13B-AE0E-7F3EA434A10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6F1316F0-7ADD-BB87-23BE-740C3B3B0100}"/>
              </a:ext>
            </a:extLst>
          </p:cNvPr>
          <p:cNvSpPr/>
          <p:nvPr userDrawn="1"/>
        </p:nvSpPr>
        <p:spPr>
          <a:xfrm>
            <a:off x="0" y="2321305"/>
            <a:ext cx="12192000" cy="4536695"/>
          </a:xfrm>
          <a:prstGeom prst="rect">
            <a:avLst/>
          </a:prstGeom>
          <a:gradFill>
            <a:gsLst>
              <a:gs pos="78000">
                <a:srgbClr val="FFFFFF">
                  <a:alpha val="55000"/>
                </a:srgbClr>
              </a:gs>
              <a:gs pos="0">
                <a:schemeClr val="tx1"/>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cxnSp>
        <p:nvCxnSpPr>
          <p:cNvPr id="6" name="Straight Connector 5">
            <a:extLst>
              <a:ext uri="{FF2B5EF4-FFF2-40B4-BE49-F238E27FC236}">
                <a16:creationId xmlns:a16="http://schemas.microsoft.com/office/drawing/2014/main" id="{CB1478E8-E56F-B47D-1F5A-CBA4655161C3}"/>
              </a:ext>
            </a:extLst>
          </p:cNvPr>
          <p:cNvCxnSpPr/>
          <p:nvPr userDrawn="1"/>
        </p:nvCxnSpPr>
        <p:spPr>
          <a:xfrm>
            <a:off x="0" y="3776425"/>
            <a:ext cx="121920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47CCEE02-87E6-1F2B-7676-44BDF77882D3}"/>
              </a:ext>
            </a:extLst>
          </p:cNvPr>
          <p:cNvSpPr>
            <a:spLocks noGrp="1"/>
          </p:cNvSpPr>
          <p:nvPr>
            <p:ph type="title" hasCustomPrompt="1"/>
          </p:nvPr>
        </p:nvSpPr>
        <p:spPr>
          <a:xfrm>
            <a:off x="838200" y="0"/>
            <a:ext cx="10515600" cy="838200"/>
          </a:xfrm>
        </p:spPr>
        <p:txBody>
          <a:bodyPr/>
          <a:lstStyle>
            <a:lvl1pPr>
              <a:defRPr sz="2400" b="1" cap="none">
                <a:solidFill>
                  <a:schemeClr val="bg1"/>
                </a:solidFill>
                <a:latin typeface="NVIDIA Sans" panose="020B0503020203020204" pitchFamily="34" charset="0"/>
                <a:cs typeface="NVIDIA Sans" panose="020B0503020203020204" pitchFamily="34" charset="0"/>
              </a:defRPr>
            </a:lvl1pPr>
          </a:lstStyle>
          <a:p>
            <a:r>
              <a:rPr lang="en-US" dirty="0"/>
              <a:t>Click To Add Title</a:t>
            </a:r>
          </a:p>
        </p:txBody>
      </p:sp>
      <p:sp>
        <p:nvSpPr>
          <p:cNvPr id="17" name="Text Placeholder 7">
            <a:extLst>
              <a:ext uri="{FF2B5EF4-FFF2-40B4-BE49-F238E27FC236}">
                <a16:creationId xmlns:a16="http://schemas.microsoft.com/office/drawing/2014/main" id="{CB50D318-3396-F41C-08C9-6F12DDA735CF}"/>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874973000"/>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mplex_Timeline">
    <p:spTree>
      <p:nvGrpSpPr>
        <p:cNvPr id="1" name=""/>
        <p:cNvGrpSpPr/>
        <p:nvPr/>
      </p:nvGrpSpPr>
      <p:grpSpPr>
        <a:xfrm>
          <a:off x="0" y="0"/>
          <a:ext cx="0" cy="0"/>
          <a:chOff x="0" y="0"/>
          <a:chExt cx="0" cy="0"/>
        </a:xfrm>
      </p:grpSpPr>
      <p:pic>
        <p:nvPicPr>
          <p:cNvPr id="4" name="Picture 3" descr="A green and white background&#10;&#10;Description automatically generated">
            <a:extLst>
              <a:ext uri="{FF2B5EF4-FFF2-40B4-BE49-F238E27FC236}">
                <a16:creationId xmlns:a16="http://schemas.microsoft.com/office/drawing/2014/main" id="{868E8BC8-DCAA-6E80-5181-5371045BDE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D046080A-6CDE-3FF2-A128-47CFF5F0C9C5}"/>
              </a:ext>
            </a:extLst>
          </p:cNvPr>
          <p:cNvSpPr/>
          <p:nvPr userDrawn="1"/>
        </p:nvSpPr>
        <p:spPr>
          <a:xfrm>
            <a:off x="0" y="2321305"/>
            <a:ext cx="12192000" cy="4536695"/>
          </a:xfrm>
          <a:prstGeom prst="rect">
            <a:avLst/>
          </a:prstGeom>
          <a:gradFill>
            <a:gsLst>
              <a:gs pos="78000">
                <a:srgbClr val="FFFFFF">
                  <a:alpha val="55000"/>
                </a:srgbClr>
              </a:gs>
              <a:gs pos="0">
                <a:schemeClr val="tx1"/>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6" name="Title 1">
            <a:extLst>
              <a:ext uri="{FF2B5EF4-FFF2-40B4-BE49-F238E27FC236}">
                <a16:creationId xmlns:a16="http://schemas.microsoft.com/office/drawing/2014/main" id="{47CCEE02-87E6-1F2B-7676-44BDF77882D3}"/>
              </a:ext>
            </a:extLst>
          </p:cNvPr>
          <p:cNvSpPr>
            <a:spLocks noGrp="1"/>
          </p:cNvSpPr>
          <p:nvPr>
            <p:ph type="title" hasCustomPrompt="1"/>
          </p:nvPr>
        </p:nvSpPr>
        <p:spPr>
          <a:xfrm>
            <a:off x="838200" y="0"/>
            <a:ext cx="10515600" cy="838200"/>
          </a:xfrm>
        </p:spPr>
        <p:txBody>
          <a:bodyPr/>
          <a:lstStyle>
            <a:lvl1pPr>
              <a:defRPr sz="2400" b="1" cap="none">
                <a:solidFill>
                  <a:schemeClr val="bg1"/>
                </a:solidFill>
                <a:latin typeface="NVIDIA Sans" panose="020B0503020203020204" pitchFamily="34" charset="0"/>
                <a:cs typeface="NVIDIA Sans" panose="020B0503020203020204" pitchFamily="34" charset="0"/>
              </a:defRPr>
            </a:lvl1pPr>
          </a:lstStyle>
          <a:p>
            <a:r>
              <a:rPr lang="en-US" dirty="0"/>
              <a:t>Click To Add Title</a:t>
            </a:r>
          </a:p>
        </p:txBody>
      </p:sp>
      <p:sp>
        <p:nvSpPr>
          <p:cNvPr id="17" name="Text Placeholder 7">
            <a:extLst>
              <a:ext uri="{FF2B5EF4-FFF2-40B4-BE49-F238E27FC236}">
                <a16:creationId xmlns:a16="http://schemas.microsoft.com/office/drawing/2014/main" id="{CB50D318-3396-F41C-08C9-6F12DDA735CF}"/>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132038577"/>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meline w/ Images Layout">
    <p:spTree>
      <p:nvGrpSpPr>
        <p:cNvPr id="1" name=""/>
        <p:cNvGrpSpPr/>
        <p:nvPr/>
      </p:nvGrpSpPr>
      <p:grpSpPr>
        <a:xfrm>
          <a:off x="0" y="0"/>
          <a:ext cx="0" cy="0"/>
          <a:chOff x="0" y="0"/>
          <a:chExt cx="0" cy="0"/>
        </a:xfrm>
      </p:grpSpPr>
      <p:pic>
        <p:nvPicPr>
          <p:cNvPr id="4" name="Picture 3" descr="A green and white background&#10;&#10;Description automatically generated">
            <a:extLst>
              <a:ext uri="{FF2B5EF4-FFF2-40B4-BE49-F238E27FC236}">
                <a16:creationId xmlns:a16="http://schemas.microsoft.com/office/drawing/2014/main" id="{19281CF6-82C4-D591-C93F-79BF14277C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8C0EE250-813A-B3FC-C9DB-11B6E237EC3B}"/>
              </a:ext>
            </a:extLst>
          </p:cNvPr>
          <p:cNvSpPr/>
          <p:nvPr userDrawn="1"/>
        </p:nvSpPr>
        <p:spPr>
          <a:xfrm>
            <a:off x="0" y="2321305"/>
            <a:ext cx="12192000" cy="4536695"/>
          </a:xfrm>
          <a:prstGeom prst="rect">
            <a:avLst/>
          </a:prstGeom>
          <a:gradFill>
            <a:gsLst>
              <a:gs pos="78000">
                <a:srgbClr val="FFFFFF">
                  <a:alpha val="55000"/>
                </a:srgbClr>
              </a:gs>
              <a:gs pos="0">
                <a:schemeClr val="tx1"/>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6" name="Title 1">
            <a:extLst>
              <a:ext uri="{FF2B5EF4-FFF2-40B4-BE49-F238E27FC236}">
                <a16:creationId xmlns:a16="http://schemas.microsoft.com/office/drawing/2014/main" id="{47CCEE02-87E6-1F2B-7676-44BDF77882D3}"/>
              </a:ext>
            </a:extLst>
          </p:cNvPr>
          <p:cNvSpPr>
            <a:spLocks noGrp="1"/>
          </p:cNvSpPr>
          <p:nvPr>
            <p:ph type="title" hasCustomPrompt="1"/>
          </p:nvPr>
        </p:nvSpPr>
        <p:spPr>
          <a:xfrm>
            <a:off x="838200" y="0"/>
            <a:ext cx="10515600" cy="838200"/>
          </a:xfrm>
        </p:spPr>
        <p:txBody>
          <a:bodyPr/>
          <a:lstStyle>
            <a:lvl1pPr>
              <a:defRPr sz="2400" b="1" cap="none">
                <a:solidFill>
                  <a:schemeClr val="bg1"/>
                </a:solidFill>
                <a:latin typeface="NVIDIA Sans" panose="020B0503020203020204" pitchFamily="34" charset="0"/>
                <a:cs typeface="NVIDIA Sans" panose="020B0503020203020204" pitchFamily="34" charset="0"/>
              </a:defRPr>
            </a:lvl1pPr>
          </a:lstStyle>
          <a:p>
            <a:r>
              <a:rPr lang="en-US" dirty="0"/>
              <a:t>Click To Add Title</a:t>
            </a:r>
          </a:p>
        </p:txBody>
      </p:sp>
      <p:sp>
        <p:nvSpPr>
          <p:cNvPr id="17" name="Text Placeholder 7">
            <a:extLst>
              <a:ext uri="{FF2B5EF4-FFF2-40B4-BE49-F238E27FC236}">
                <a16:creationId xmlns:a16="http://schemas.microsoft.com/office/drawing/2014/main" id="{CB50D318-3396-F41C-08C9-6F12DDA735CF}"/>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cxnSp>
        <p:nvCxnSpPr>
          <p:cNvPr id="12" name="Straight Connector 11">
            <a:extLst>
              <a:ext uri="{FF2B5EF4-FFF2-40B4-BE49-F238E27FC236}">
                <a16:creationId xmlns:a16="http://schemas.microsoft.com/office/drawing/2014/main" id="{B81A4C02-2335-3840-A0B5-647FE4372B5A}"/>
              </a:ext>
            </a:extLst>
          </p:cNvPr>
          <p:cNvCxnSpPr/>
          <p:nvPr userDrawn="1"/>
        </p:nvCxnSpPr>
        <p:spPr>
          <a:xfrm>
            <a:off x="0" y="4172373"/>
            <a:ext cx="121920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2">
            <a:extLst>
              <a:ext uri="{FF2B5EF4-FFF2-40B4-BE49-F238E27FC236}">
                <a16:creationId xmlns:a16="http://schemas.microsoft.com/office/drawing/2014/main" id="{327B64A9-49B7-26AE-EEC1-3DFB7714FDFA}"/>
              </a:ext>
            </a:extLst>
          </p:cNvPr>
          <p:cNvSpPr>
            <a:spLocks noGrp="1"/>
          </p:cNvSpPr>
          <p:nvPr>
            <p:ph type="pic" sz="quarter" idx="11"/>
          </p:nvPr>
        </p:nvSpPr>
        <p:spPr>
          <a:xfrm>
            <a:off x="368300" y="2942951"/>
            <a:ext cx="2057405" cy="1403131"/>
          </a:xfrm>
          <a:prstGeom prst="rect">
            <a:avLst/>
          </a:prstGeom>
          <a:solidFill>
            <a:schemeClr val="bg2"/>
          </a:solidFill>
          <a:ln w="9525">
            <a:solidFill>
              <a:schemeClr val="accent5"/>
            </a:solidFill>
          </a:ln>
        </p:spPr>
        <p:txBody>
          <a:bodyPr tIns="2194560" anchor="ctr"/>
          <a:lstStyle>
            <a:lvl1pPr marL="0" indent="0" algn="ctr">
              <a:buFontTx/>
              <a:buNone/>
              <a:defRPr sz="1333">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14" name="Text Placeholder 7">
            <a:extLst>
              <a:ext uri="{FF2B5EF4-FFF2-40B4-BE49-F238E27FC236}">
                <a16:creationId xmlns:a16="http://schemas.microsoft.com/office/drawing/2014/main" id="{65B24A7F-7007-8F97-B7C8-699C5938267B}"/>
              </a:ext>
            </a:extLst>
          </p:cNvPr>
          <p:cNvSpPr>
            <a:spLocks noGrp="1"/>
          </p:cNvSpPr>
          <p:nvPr>
            <p:ph type="body" sz="quarter" idx="12" hasCustomPrompt="1"/>
          </p:nvPr>
        </p:nvSpPr>
        <p:spPr>
          <a:xfrm>
            <a:off x="368301" y="2411894"/>
            <a:ext cx="2057404" cy="265176"/>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18" name="Text Placeholder 7">
            <a:extLst>
              <a:ext uri="{FF2B5EF4-FFF2-40B4-BE49-F238E27FC236}">
                <a16:creationId xmlns:a16="http://schemas.microsoft.com/office/drawing/2014/main" id="{BE9F7FB4-6AA0-B491-27B8-845C8CCE95D1}"/>
              </a:ext>
            </a:extLst>
          </p:cNvPr>
          <p:cNvSpPr>
            <a:spLocks noGrp="1"/>
          </p:cNvSpPr>
          <p:nvPr>
            <p:ph type="body" sz="quarter" idx="30" hasCustomPrompt="1"/>
          </p:nvPr>
        </p:nvSpPr>
        <p:spPr>
          <a:xfrm>
            <a:off x="368300" y="2649196"/>
            <a:ext cx="2057405" cy="226585"/>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19" name="Text Placeholder 7">
            <a:extLst>
              <a:ext uri="{FF2B5EF4-FFF2-40B4-BE49-F238E27FC236}">
                <a16:creationId xmlns:a16="http://schemas.microsoft.com/office/drawing/2014/main" id="{831C6138-3339-1502-9812-8B9B39AF6DD1}"/>
              </a:ext>
            </a:extLst>
          </p:cNvPr>
          <p:cNvSpPr>
            <a:spLocks noGrp="1"/>
          </p:cNvSpPr>
          <p:nvPr>
            <p:ph type="body" sz="quarter" idx="31" hasCustomPrompt="1"/>
          </p:nvPr>
        </p:nvSpPr>
        <p:spPr>
          <a:xfrm>
            <a:off x="368301" y="2164318"/>
            <a:ext cx="2057404" cy="265176"/>
          </a:xfrm>
          <a:prstGeom prst="rect">
            <a:avLst/>
          </a:prstGeom>
        </p:spPr>
        <p:txBody>
          <a:bodyPr anchor="b"/>
          <a:lstStyle>
            <a:lvl1pPr marL="0" indent="0" algn="ctr">
              <a:spcBef>
                <a:spcPts val="400"/>
              </a:spcBef>
              <a:buFontTx/>
              <a:buNone/>
              <a:defRPr sz="2400" b="0" cap="none" baseline="0">
                <a:solidFill>
                  <a:schemeClr val="bg1"/>
                </a:solidFill>
                <a:latin typeface="NVIDIA Sans Light" panose="020B0303020203020204" pitchFamily="34" charset="0"/>
                <a:cs typeface="NVIDIA Sans Light" panose="020B03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Year</a:t>
            </a:r>
          </a:p>
        </p:txBody>
      </p:sp>
      <p:sp>
        <p:nvSpPr>
          <p:cNvPr id="20" name="Picture Placeholder 2">
            <a:extLst>
              <a:ext uri="{FF2B5EF4-FFF2-40B4-BE49-F238E27FC236}">
                <a16:creationId xmlns:a16="http://schemas.microsoft.com/office/drawing/2014/main" id="{56B4F135-9336-3722-2593-739C386518BC}"/>
              </a:ext>
            </a:extLst>
          </p:cNvPr>
          <p:cNvSpPr>
            <a:spLocks noGrp="1"/>
          </p:cNvSpPr>
          <p:nvPr>
            <p:ph type="pic" sz="quarter" idx="32"/>
          </p:nvPr>
        </p:nvSpPr>
        <p:spPr>
          <a:xfrm>
            <a:off x="2717799" y="4005352"/>
            <a:ext cx="2057405" cy="1403131"/>
          </a:xfrm>
          <a:prstGeom prst="rect">
            <a:avLst/>
          </a:prstGeom>
          <a:solidFill>
            <a:schemeClr val="bg2"/>
          </a:solidFill>
          <a:ln w="9525">
            <a:solidFill>
              <a:schemeClr val="accent5"/>
            </a:solidFill>
          </a:ln>
        </p:spPr>
        <p:txBody>
          <a:bodyPr tIns="2194560" anchor="ctr"/>
          <a:lstStyle>
            <a:lvl1pPr marL="0" indent="0" algn="ctr">
              <a:buFontTx/>
              <a:buNone/>
              <a:defRPr sz="1333">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21" name="Text Placeholder 7">
            <a:extLst>
              <a:ext uri="{FF2B5EF4-FFF2-40B4-BE49-F238E27FC236}">
                <a16:creationId xmlns:a16="http://schemas.microsoft.com/office/drawing/2014/main" id="{016A6D24-C230-8F9B-A12F-04BF3B073AA1}"/>
              </a:ext>
            </a:extLst>
          </p:cNvPr>
          <p:cNvSpPr>
            <a:spLocks noGrp="1"/>
          </p:cNvSpPr>
          <p:nvPr>
            <p:ph type="body" sz="quarter" idx="33" hasCustomPrompt="1"/>
          </p:nvPr>
        </p:nvSpPr>
        <p:spPr>
          <a:xfrm>
            <a:off x="2717799" y="3474295"/>
            <a:ext cx="2057404" cy="265176"/>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2" name="Text Placeholder 7">
            <a:extLst>
              <a:ext uri="{FF2B5EF4-FFF2-40B4-BE49-F238E27FC236}">
                <a16:creationId xmlns:a16="http://schemas.microsoft.com/office/drawing/2014/main" id="{36F5CC89-1592-52B8-63DE-F83AAF64EBD0}"/>
              </a:ext>
            </a:extLst>
          </p:cNvPr>
          <p:cNvSpPr>
            <a:spLocks noGrp="1"/>
          </p:cNvSpPr>
          <p:nvPr>
            <p:ph type="body" sz="quarter" idx="34" hasCustomPrompt="1"/>
          </p:nvPr>
        </p:nvSpPr>
        <p:spPr>
          <a:xfrm>
            <a:off x="2717799" y="3711597"/>
            <a:ext cx="2057405" cy="226585"/>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23" name="Text Placeholder 7">
            <a:extLst>
              <a:ext uri="{FF2B5EF4-FFF2-40B4-BE49-F238E27FC236}">
                <a16:creationId xmlns:a16="http://schemas.microsoft.com/office/drawing/2014/main" id="{71F14B17-DED6-D507-0F6F-0880EA7DD569}"/>
              </a:ext>
            </a:extLst>
          </p:cNvPr>
          <p:cNvSpPr>
            <a:spLocks noGrp="1"/>
          </p:cNvSpPr>
          <p:nvPr>
            <p:ph type="body" sz="quarter" idx="35" hasCustomPrompt="1"/>
          </p:nvPr>
        </p:nvSpPr>
        <p:spPr>
          <a:xfrm>
            <a:off x="2717799" y="3226719"/>
            <a:ext cx="2057404" cy="265176"/>
          </a:xfrm>
          <a:prstGeom prst="rect">
            <a:avLst/>
          </a:prstGeom>
        </p:spPr>
        <p:txBody>
          <a:bodyPr anchor="b"/>
          <a:lstStyle>
            <a:lvl1pPr marL="0" indent="0" algn="ctr">
              <a:spcBef>
                <a:spcPts val="400"/>
              </a:spcBef>
              <a:buFontTx/>
              <a:buNone/>
              <a:defRPr sz="2400" b="0" cap="none" baseline="0">
                <a:solidFill>
                  <a:schemeClr val="bg1"/>
                </a:solidFill>
                <a:latin typeface="NVIDIA Sans Light" panose="020B0303020203020204" pitchFamily="34" charset="0"/>
                <a:cs typeface="NVIDIA Sans Light" panose="020B03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Year</a:t>
            </a:r>
          </a:p>
        </p:txBody>
      </p:sp>
      <p:sp>
        <p:nvSpPr>
          <p:cNvPr id="24" name="Picture Placeholder 2">
            <a:extLst>
              <a:ext uri="{FF2B5EF4-FFF2-40B4-BE49-F238E27FC236}">
                <a16:creationId xmlns:a16="http://schemas.microsoft.com/office/drawing/2014/main" id="{549A52FF-8F33-D50C-49C1-0A55140F3322}"/>
              </a:ext>
            </a:extLst>
          </p:cNvPr>
          <p:cNvSpPr>
            <a:spLocks noGrp="1"/>
          </p:cNvSpPr>
          <p:nvPr>
            <p:ph type="pic" sz="quarter" idx="36"/>
          </p:nvPr>
        </p:nvSpPr>
        <p:spPr>
          <a:xfrm>
            <a:off x="5054598" y="2942951"/>
            <a:ext cx="2057405" cy="1403131"/>
          </a:xfrm>
          <a:prstGeom prst="rect">
            <a:avLst/>
          </a:prstGeom>
          <a:solidFill>
            <a:schemeClr val="bg2"/>
          </a:solidFill>
          <a:ln w="9525">
            <a:solidFill>
              <a:schemeClr val="accent5"/>
            </a:solidFill>
          </a:ln>
        </p:spPr>
        <p:txBody>
          <a:bodyPr tIns="2194560" anchor="ctr"/>
          <a:lstStyle>
            <a:lvl1pPr marL="0" indent="0" algn="ctr">
              <a:buFontTx/>
              <a:buNone/>
              <a:defRPr sz="1333">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25" name="Text Placeholder 7">
            <a:extLst>
              <a:ext uri="{FF2B5EF4-FFF2-40B4-BE49-F238E27FC236}">
                <a16:creationId xmlns:a16="http://schemas.microsoft.com/office/drawing/2014/main" id="{C5D8802B-FD04-DC3F-D5E6-9A1D927089AB}"/>
              </a:ext>
            </a:extLst>
          </p:cNvPr>
          <p:cNvSpPr>
            <a:spLocks noGrp="1"/>
          </p:cNvSpPr>
          <p:nvPr>
            <p:ph type="body" sz="quarter" idx="37" hasCustomPrompt="1"/>
          </p:nvPr>
        </p:nvSpPr>
        <p:spPr>
          <a:xfrm>
            <a:off x="5054598" y="2411894"/>
            <a:ext cx="2057404" cy="265176"/>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6" name="Text Placeholder 7">
            <a:extLst>
              <a:ext uri="{FF2B5EF4-FFF2-40B4-BE49-F238E27FC236}">
                <a16:creationId xmlns:a16="http://schemas.microsoft.com/office/drawing/2014/main" id="{A4956259-B8C8-1248-4F09-69EFFCCA6C29}"/>
              </a:ext>
            </a:extLst>
          </p:cNvPr>
          <p:cNvSpPr>
            <a:spLocks noGrp="1"/>
          </p:cNvSpPr>
          <p:nvPr>
            <p:ph type="body" sz="quarter" idx="38" hasCustomPrompt="1"/>
          </p:nvPr>
        </p:nvSpPr>
        <p:spPr>
          <a:xfrm>
            <a:off x="5054598" y="2649196"/>
            <a:ext cx="2057405" cy="226585"/>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27" name="Text Placeholder 7">
            <a:extLst>
              <a:ext uri="{FF2B5EF4-FFF2-40B4-BE49-F238E27FC236}">
                <a16:creationId xmlns:a16="http://schemas.microsoft.com/office/drawing/2014/main" id="{3A510AB1-7D48-519B-BE8D-994DD848CCC0}"/>
              </a:ext>
            </a:extLst>
          </p:cNvPr>
          <p:cNvSpPr>
            <a:spLocks noGrp="1"/>
          </p:cNvSpPr>
          <p:nvPr>
            <p:ph type="body" sz="quarter" idx="39" hasCustomPrompt="1"/>
          </p:nvPr>
        </p:nvSpPr>
        <p:spPr>
          <a:xfrm>
            <a:off x="5054598" y="2164318"/>
            <a:ext cx="2057404" cy="265176"/>
          </a:xfrm>
          <a:prstGeom prst="rect">
            <a:avLst/>
          </a:prstGeom>
        </p:spPr>
        <p:txBody>
          <a:bodyPr anchor="b"/>
          <a:lstStyle>
            <a:lvl1pPr marL="0" indent="0" algn="ctr">
              <a:spcBef>
                <a:spcPts val="400"/>
              </a:spcBef>
              <a:buFontTx/>
              <a:buNone/>
              <a:defRPr sz="2400" b="0" cap="none" baseline="0">
                <a:solidFill>
                  <a:schemeClr val="bg1"/>
                </a:solidFill>
                <a:latin typeface="NVIDIA Sans Light" panose="020B0303020203020204" pitchFamily="34" charset="0"/>
                <a:cs typeface="NVIDIA Sans Light" panose="020B03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Year</a:t>
            </a:r>
          </a:p>
        </p:txBody>
      </p:sp>
      <p:sp>
        <p:nvSpPr>
          <p:cNvPr id="28" name="Picture Placeholder 2">
            <a:extLst>
              <a:ext uri="{FF2B5EF4-FFF2-40B4-BE49-F238E27FC236}">
                <a16:creationId xmlns:a16="http://schemas.microsoft.com/office/drawing/2014/main" id="{0F3F011E-890F-E527-A5CB-421C1CE541C0}"/>
              </a:ext>
            </a:extLst>
          </p:cNvPr>
          <p:cNvSpPr>
            <a:spLocks noGrp="1"/>
          </p:cNvSpPr>
          <p:nvPr>
            <p:ph type="pic" sz="quarter" idx="40"/>
          </p:nvPr>
        </p:nvSpPr>
        <p:spPr>
          <a:xfrm>
            <a:off x="7404099" y="4005352"/>
            <a:ext cx="2057405" cy="1403131"/>
          </a:xfrm>
          <a:prstGeom prst="rect">
            <a:avLst/>
          </a:prstGeom>
          <a:solidFill>
            <a:schemeClr val="bg2"/>
          </a:solidFill>
          <a:ln w="9525">
            <a:solidFill>
              <a:schemeClr val="accent5"/>
            </a:solidFill>
          </a:ln>
        </p:spPr>
        <p:txBody>
          <a:bodyPr tIns="2194560" anchor="ctr"/>
          <a:lstStyle>
            <a:lvl1pPr marL="0" indent="0" algn="ctr">
              <a:buFontTx/>
              <a:buNone/>
              <a:defRPr sz="1333">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29" name="Text Placeholder 7">
            <a:extLst>
              <a:ext uri="{FF2B5EF4-FFF2-40B4-BE49-F238E27FC236}">
                <a16:creationId xmlns:a16="http://schemas.microsoft.com/office/drawing/2014/main" id="{D1CAB8F0-0055-E057-4C4A-7B3C6F7B9416}"/>
              </a:ext>
            </a:extLst>
          </p:cNvPr>
          <p:cNvSpPr>
            <a:spLocks noGrp="1"/>
          </p:cNvSpPr>
          <p:nvPr>
            <p:ph type="body" sz="quarter" idx="41" hasCustomPrompt="1"/>
          </p:nvPr>
        </p:nvSpPr>
        <p:spPr>
          <a:xfrm>
            <a:off x="7404100" y="3474295"/>
            <a:ext cx="2057404" cy="265176"/>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0" name="Text Placeholder 7">
            <a:extLst>
              <a:ext uri="{FF2B5EF4-FFF2-40B4-BE49-F238E27FC236}">
                <a16:creationId xmlns:a16="http://schemas.microsoft.com/office/drawing/2014/main" id="{D8F5B73D-560B-E470-3B25-EAD525666BEB}"/>
              </a:ext>
            </a:extLst>
          </p:cNvPr>
          <p:cNvSpPr>
            <a:spLocks noGrp="1"/>
          </p:cNvSpPr>
          <p:nvPr>
            <p:ph type="body" sz="quarter" idx="42" hasCustomPrompt="1"/>
          </p:nvPr>
        </p:nvSpPr>
        <p:spPr>
          <a:xfrm>
            <a:off x="7404099" y="3711597"/>
            <a:ext cx="2057405" cy="226585"/>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1" name="Text Placeholder 7">
            <a:extLst>
              <a:ext uri="{FF2B5EF4-FFF2-40B4-BE49-F238E27FC236}">
                <a16:creationId xmlns:a16="http://schemas.microsoft.com/office/drawing/2014/main" id="{1960F0BA-603E-23D9-F49B-C5B4462632DB}"/>
              </a:ext>
            </a:extLst>
          </p:cNvPr>
          <p:cNvSpPr>
            <a:spLocks noGrp="1"/>
          </p:cNvSpPr>
          <p:nvPr>
            <p:ph type="body" sz="quarter" idx="43" hasCustomPrompt="1"/>
          </p:nvPr>
        </p:nvSpPr>
        <p:spPr>
          <a:xfrm>
            <a:off x="7404100" y="3226719"/>
            <a:ext cx="2057404" cy="265176"/>
          </a:xfrm>
          <a:prstGeom prst="rect">
            <a:avLst/>
          </a:prstGeom>
        </p:spPr>
        <p:txBody>
          <a:bodyPr anchor="b"/>
          <a:lstStyle>
            <a:lvl1pPr marL="0" indent="0" algn="ctr">
              <a:spcBef>
                <a:spcPts val="400"/>
              </a:spcBef>
              <a:buFontTx/>
              <a:buNone/>
              <a:defRPr sz="2400" b="0" cap="none" baseline="0">
                <a:solidFill>
                  <a:schemeClr val="bg1"/>
                </a:solidFill>
                <a:latin typeface="NVIDIA Sans Light" panose="020B0303020203020204" pitchFamily="34" charset="0"/>
                <a:cs typeface="NVIDIA Sans Light" panose="020B03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Year</a:t>
            </a:r>
          </a:p>
        </p:txBody>
      </p:sp>
      <p:sp>
        <p:nvSpPr>
          <p:cNvPr id="32" name="Picture Placeholder 2">
            <a:extLst>
              <a:ext uri="{FF2B5EF4-FFF2-40B4-BE49-F238E27FC236}">
                <a16:creationId xmlns:a16="http://schemas.microsoft.com/office/drawing/2014/main" id="{BBA2ABA5-D670-2BB6-7840-47F6198C0D4D}"/>
              </a:ext>
            </a:extLst>
          </p:cNvPr>
          <p:cNvSpPr>
            <a:spLocks noGrp="1"/>
          </p:cNvSpPr>
          <p:nvPr>
            <p:ph type="pic" sz="quarter" idx="44"/>
          </p:nvPr>
        </p:nvSpPr>
        <p:spPr>
          <a:xfrm>
            <a:off x="9766301" y="2942951"/>
            <a:ext cx="2057405" cy="1403131"/>
          </a:xfrm>
          <a:prstGeom prst="rect">
            <a:avLst/>
          </a:prstGeom>
          <a:solidFill>
            <a:schemeClr val="bg2"/>
          </a:solidFill>
          <a:ln w="9525">
            <a:solidFill>
              <a:schemeClr val="accent5"/>
            </a:solidFill>
          </a:ln>
        </p:spPr>
        <p:txBody>
          <a:bodyPr tIns="2194560" anchor="ctr"/>
          <a:lstStyle>
            <a:lvl1pPr marL="0" indent="0" algn="ctr">
              <a:buFontTx/>
              <a:buNone/>
              <a:defRPr sz="1333">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33" name="Text Placeholder 7">
            <a:extLst>
              <a:ext uri="{FF2B5EF4-FFF2-40B4-BE49-F238E27FC236}">
                <a16:creationId xmlns:a16="http://schemas.microsoft.com/office/drawing/2014/main" id="{CBEE0231-5854-76AF-A0C6-70879C2EA774}"/>
              </a:ext>
            </a:extLst>
          </p:cNvPr>
          <p:cNvSpPr>
            <a:spLocks noGrp="1"/>
          </p:cNvSpPr>
          <p:nvPr>
            <p:ph type="body" sz="quarter" idx="45" hasCustomPrompt="1"/>
          </p:nvPr>
        </p:nvSpPr>
        <p:spPr>
          <a:xfrm>
            <a:off x="9766301" y="2411894"/>
            <a:ext cx="2057404" cy="265176"/>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4" name="Text Placeholder 7">
            <a:extLst>
              <a:ext uri="{FF2B5EF4-FFF2-40B4-BE49-F238E27FC236}">
                <a16:creationId xmlns:a16="http://schemas.microsoft.com/office/drawing/2014/main" id="{0376ABB2-52CB-85AB-C186-532F75164A98}"/>
              </a:ext>
            </a:extLst>
          </p:cNvPr>
          <p:cNvSpPr>
            <a:spLocks noGrp="1"/>
          </p:cNvSpPr>
          <p:nvPr>
            <p:ph type="body" sz="quarter" idx="46" hasCustomPrompt="1"/>
          </p:nvPr>
        </p:nvSpPr>
        <p:spPr>
          <a:xfrm>
            <a:off x="9766301" y="2649196"/>
            <a:ext cx="2057405" cy="226585"/>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5" name="Text Placeholder 7">
            <a:extLst>
              <a:ext uri="{FF2B5EF4-FFF2-40B4-BE49-F238E27FC236}">
                <a16:creationId xmlns:a16="http://schemas.microsoft.com/office/drawing/2014/main" id="{63880F57-14E0-B28C-BF79-E4DCF3B7D679}"/>
              </a:ext>
            </a:extLst>
          </p:cNvPr>
          <p:cNvSpPr>
            <a:spLocks noGrp="1"/>
          </p:cNvSpPr>
          <p:nvPr>
            <p:ph type="body" sz="quarter" idx="47" hasCustomPrompt="1"/>
          </p:nvPr>
        </p:nvSpPr>
        <p:spPr>
          <a:xfrm>
            <a:off x="9766301" y="2164318"/>
            <a:ext cx="2057404" cy="265176"/>
          </a:xfrm>
          <a:prstGeom prst="rect">
            <a:avLst/>
          </a:prstGeom>
        </p:spPr>
        <p:txBody>
          <a:bodyPr anchor="b"/>
          <a:lstStyle>
            <a:lvl1pPr marL="0" indent="0" algn="ctr">
              <a:spcBef>
                <a:spcPts val="400"/>
              </a:spcBef>
              <a:buFontTx/>
              <a:buNone/>
              <a:defRPr sz="2400" b="0" cap="none" baseline="0">
                <a:solidFill>
                  <a:schemeClr val="bg1"/>
                </a:solidFill>
                <a:latin typeface="NVIDIA Sans Light" panose="020B0303020203020204" pitchFamily="34" charset="0"/>
                <a:cs typeface="NVIDIA Sans Light" panose="020B03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Year</a:t>
            </a:r>
          </a:p>
        </p:txBody>
      </p:sp>
    </p:spTree>
    <p:extLst>
      <p:ext uri="{BB962C8B-B14F-4D97-AF65-F5344CB8AC3E}">
        <p14:creationId xmlns:p14="http://schemas.microsoft.com/office/powerpoint/2010/main" val="469372911"/>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 LONG Layout">
    <p:spTree>
      <p:nvGrpSpPr>
        <p:cNvPr id="1" name=""/>
        <p:cNvGrpSpPr/>
        <p:nvPr/>
      </p:nvGrpSpPr>
      <p:grpSpPr>
        <a:xfrm>
          <a:off x="0" y="0"/>
          <a:ext cx="0" cy="0"/>
          <a:chOff x="0" y="0"/>
          <a:chExt cx="0" cy="0"/>
        </a:xfrm>
      </p:grpSpPr>
      <p:pic>
        <p:nvPicPr>
          <p:cNvPr id="6" name="Picture 5" descr="A green and white background&#10;&#10;Description automatically generated">
            <a:extLst>
              <a:ext uri="{FF2B5EF4-FFF2-40B4-BE49-F238E27FC236}">
                <a16:creationId xmlns:a16="http://schemas.microsoft.com/office/drawing/2014/main" id="{3BFE9B15-7828-3FC3-BCF0-23F89A1309F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sp>
        <p:nvSpPr>
          <p:cNvPr id="5" name="Rectangle 4">
            <a:extLst>
              <a:ext uri="{FF2B5EF4-FFF2-40B4-BE49-F238E27FC236}">
                <a16:creationId xmlns:a16="http://schemas.microsoft.com/office/drawing/2014/main" id="{CD79F16E-B355-8896-6563-603510529C31}"/>
              </a:ext>
            </a:extLst>
          </p:cNvPr>
          <p:cNvSpPr/>
          <p:nvPr userDrawn="1"/>
        </p:nvSpPr>
        <p:spPr>
          <a:xfrm>
            <a:off x="0" y="1381256"/>
            <a:ext cx="12192000" cy="717259"/>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20" name="Rectangle 19">
            <a:extLst>
              <a:ext uri="{FF2B5EF4-FFF2-40B4-BE49-F238E27FC236}">
                <a16:creationId xmlns:a16="http://schemas.microsoft.com/office/drawing/2014/main" id="{EC5A15EA-E928-94AA-543D-8EA2FF0183F9}"/>
              </a:ext>
            </a:extLst>
          </p:cNvPr>
          <p:cNvSpPr/>
          <p:nvPr userDrawn="1"/>
        </p:nvSpPr>
        <p:spPr>
          <a:xfrm flipV="1">
            <a:off x="0" y="5089967"/>
            <a:ext cx="12192000" cy="1406083"/>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9" name="Rectangle 8">
            <a:extLst>
              <a:ext uri="{FF2B5EF4-FFF2-40B4-BE49-F238E27FC236}">
                <a16:creationId xmlns:a16="http://schemas.microsoft.com/office/drawing/2014/main" id="{83F43A3E-D43D-124C-0C49-E1D720395FC6}"/>
              </a:ext>
            </a:extLst>
          </p:cNvPr>
          <p:cNvSpPr/>
          <p:nvPr userDrawn="1"/>
        </p:nvSpPr>
        <p:spPr>
          <a:xfrm>
            <a:off x="0" y="356077"/>
            <a:ext cx="12192000" cy="1406083"/>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7" name="Text Placeholder 4">
            <a:extLst>
              <a:ext uri="{FF2B5EF4-FFF2-40B4-BE49-F238E27FC236}">
                <a16:creationId xmlns:a16="http://schemas.microsoft.com/office/drawing/2014/main" id="{7CD9C284-B78C-1241-4B2A-F563F642D070}"/>
              </a:ext>
            </a:extLst>
          </p:cNvPr>
          <p:cNvSpPr>
            <a:spLocks noGrp="1"/>
          </p:cNvSpPr>
          <p:nvPr>
            <p:ph type="body" sz="quarter" idx="13" hasCustomPrompt="1"/>
          </p:nvPr>
        </p:nvSpPr>
        <p:spPr>
          <a:xfrm>
            <a:off x="2052918" y="4478187"/>
            <a:ext cx="8086165" cy="347974"/>
          </a:xfrm>
          <a:prstGeom prst="rect">
            <a:avLst/>
          </a:prstGeom>
        </p:spPr>
        <p:txBody>
          <a:bodyPr/>
          <a:lstStyle>
            <a:lvl1pPr marL="0" indent="0" algn="ctr">
              <a:lnSpc>
                <a:spcPct val="90000"/>
              </a:lnSpc>
              <a:spcBef>
                <a:spcPts val="0"/>
              </a:spcBef>
              <a:buFontTx/>
              <a:buNone/>
              <a:defRPr sz="1467" i="1" cap="none" baseline="0">
                <a:solidFill>
                  <a:schemeClr val="tx2"/>
                </a:solidFill>
                <a:latin typeface="NVIDIA Sans" panose="020B0503020203020204" pitchFamily="34" charset="0"/>
                <a:cs typeface="NVIDIA Sans" panose="020B0503020203020204" pitchFamily="34" charset="0"/>
              </a:defRPr>
            </a:lvl1pPr>
            <a:lvl2pPr marL="854179" indent="0" algn="l">
              <a:lnSpc>
                <a:spcPct val="90000"/>
              </a:lnSpc>
              <a:buFontTx/>
              <a:buNone/>
              <a:defRPr sz="2513" cap="all" baseline="0">
                <a:solidFill>
                  <a:schemeClr val="tx2"/>
                </a:solidFill>
                <a:latin typeface="NVIDIA Sans" panose="020B0503020203020204" pitchFamily="34" charset="0"/>
              </a:defRPr>
            </a:lvl2pPr>
            <a:lvl3pPr marL="1627698" indent="0" algn="l">
              <a:lnSpc>
                <a:spcPct val="90000"/>
              </a:lnSpc>
              <a:buFontTx/>
              <a:buNone/>
              <a:defRPr sz="2513" cap="all" baseline="0">
                <a:solidFill>
                  <a:schemeClr val="tx2"/>
                </a:solidFill>
                <a:latin typeface="NVIDIA Sans" panose="020B0503020203020204" pitchFamily="34" charset="0"/>
              </a:defRPr>
            </a:lvl3pPr>
            <a:lvl4pPr marL="2311012" indent="0">
              <a:buNone/>
              <a:defRPr/>
            </a:lvl4pPr>
          </a:lstStyle>
          <a:p>
            <a:pPr lvl="0"/>
            <a:r>
              <a:rPr lang="en-US" dirty="0"/>
              <a:t>— Quote source</a:t>
            </a:r>
          </a:p>
        </p:txBody>
      </p:sp>
      <p:sp>
        <p:nvSpPr>
          <p:cNvPr id="8" name="Text Placeholder 4">
            <a:extLst>
              <a:ext uri="{FF2B5EF4-FFF2-40B4-BE49-F238E27FC236}">
                <a16:creationId xmlns:a16="http://schemas.microsoft.com/office/drawing/2014/main" id="{434FF7EA-90ED-54BC-F712-E8CE0FF23DFE}"/>
              </a:ext>
            </a:extLst>
          </p:cNvPr>
          <p:cNvSpPr>
            <a:spLocks noGrp="1"/>
          </p:cNvSpPr>
          <p:nvPr>
            <p:ph type="body" sz="quarter" idx="14" hasCustomPrompt="1"/>
          </p:nvPr>
        </p:nvSpPr>
        <p:spPr>
          <a:xfrm>
            <a:off x="2052918" y="1902070"/>
            <a:ext cx="8086165" cy="2435671"/>
          </a:xfrm>
          <a:prstGeom prst="rect">
            <a:avLst/>
          </a:prstGeom>
        </p:spPr>
        <p:txBody>
          <a:bodyPr anchor="ctr"/>
          <a:lstStyle>
            <a:lvl1pPr marL="0" indent="0" algn="ctr">
              <a:lnSpc>
                <a:spcPct val="90000"/>
              </a:lnSpc>
              <a:spcBef>
                <a:spcPts val="0"/>
              </a:spcBef>
              <a:buFontTx/>
              <a:buNone/>
              <a:defRPr sz="4000" cap="none" baseline="0">
                <a:solidFill>
                  <a:schemeClr val="bg1"/>
                </a:solidFill>
                <a:latin typeface="NVIDIA Sans Light" panose="020B0303020203020204" pitchFamily="34" charset="0"/>
                <a:cs typeface="NVIDIA Sans Light" panose="020B0303020203020204" pitchFamily="34" charset="0"/>
              </a:defRPr>
            </a:lvl1pPr>
            <a:lvl2pPr marL="854179" indent="0" algn="l">
              <a:lnSpc>
                <a:spcPct val="90000"/>
              </a:lnSpc>
              <a:buFontTx/>
              <a:buNone/>
              <a:defRPr sz="2513" cap="all" baseline="0">
                <a:solidFill>
                  <a:schemeClr val="tx2"/>
                </a:solidFill>
                <a:latin typeface="NVIDIA Sans" panose="020B0503020203020204" pitchFamily="34" charset="0"/>
              </a:defRPr>
            </a:lvl2pPr>
            <a:lvl3pPr marL="1627698" indent="0" algn="l">
              <a:lnSpc>
                <a:spcPct val="90000"/>
              </a:lnSpc>
              <a:buFontTx/>
              <a:buNone/>
              <a:defRPr sz="2513" cap="all" baseline="0">
                <a:solidFill>
                  <a:schemeClr val="tx2"/>
                </a:solidFill>
                <a:latin typeface="NVIDIA Sans" panose="020B0503020203020204" pitchFamily="34" charset="0"/>
              </a:defRPr>
            </a:lvl3pPr>
            <a:lvl4pPr marL="2311012" indent="0">
              <a:buNone/>
              <a:defRPr/>
            </a:lvl4pPr>
          </a:lstStyle>
          <a:p>
            <a:pPr lvl="0"/>
            <a:r>
              <a:rPr lang="en-US" dirty="0"/>
              <a:t>Click to add quote</a:t>
            </a:r>
          </a:p>
        </p:txBody>
      </p:sp>
      <p:sp>
        <p:nvSpPr>
          <p:cNvPr id="10" name="TextBox 9">
            <a:extLst>
              <a:ext uri="{FF2B5EF4-FFF2-40B4-BE49-F238E27FC236}">
                <a16:creationId xmlns:a16="http://schemas.microsoft.com/office/drawing/2014/main" id="{CD9D91CB-444B-B15F-7D27-F8959442EE8D}"/>
              </a:ext>
            </a:extLst>
          </p:cNvPr>
          <p:cNvSpPr txBox="1"/>
          <p:nvPr userDrawn="1"/>
        </p:nvSpPr>
        <p:spPr>
          <a:xfrm rot="10800000">
            <a:off x="5799204" y="4061509"/>
            <a:ext cx="612668" cy="1564403"/>
          </a:xfrm>
          <a:prstGeom prst="rect">
            <a:avLst/>
          </a:prstGeom>
          <a:noFill/>
        </p:spPr>
        <p:txBody>
          <a:bodyPr wrap="none" rtlCol="0">
            <a:spAutoFit/>
          </a:bodyPr>
          <a:lstStyle/>
          <a:p>
            <a:pPr algn="ctr"/>
            <a:r>
              <a:rPr lang="en-US" sz="9566" dirty="0">
                <a:solidFill>
                  <a:schemeClr val="tx2"/>
                </a:solidFill>
                <a:latin typeface="NVIDIA Sans Light" panose="020B0303020203020204" pitchFamily="34" charset="0"/>
                <a:cs typeface="NVIDIA Sans Light" panose="020B0303020203020204" pitchFamily="34" charset="0"/>
              </a:rPr>
              <a:t>“</a:t>
            </a:r>
          </a:p>
        </p:txBody>
      </p:sp>
      <p:cxnSp>
        <p:nvCxnSpPr>
          <p:cNvPr id="13" name="Straight Connector 12">
            <a:extLst>
              <a:ext uri="{FF2B5EF4-FFF2-40B4-BE49-F238E27FC236}">
                <a16:creationId xmlns:a16="http://schemas.microsoft.com/office/drawing/2014/main" id="{0A168394-A768-2D2C-2FE6-DB4613D6BDFB}"/>
              </a:ext>
            </a:extLst>
          </p:cNvPr>
          <p:cNvCxnSpPr>
            <a:cxnSpLocks/>
          </p:cNvCxnSpPr>
          <p:nvPr userDrawn="1"/>
        </p:nvCxnSpPr>
        <p:spPr>
          <a:xfrm>
            <a:off x="2052918" y="5174503"/>
            <a:ext cx="3798304"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CF7CCAE-8B92-5A79-CBAF-C805450DD64B}"/>
              </a:ext>
            </a:extLst>
          </p:cNvPr>
          <p:cNvCxnSpPr>
            <a:cxnSpLocks/>
          </p:cNvCxnSpPr>
          <p:nvPr userDrawn="1"/>
        </p:nvCxnSpPr>
        <p:spPr>
          <a:xfrm>
            <a:off x="6340779" y="5174503"/>
            <a:ext cx="3798304"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5F9A1B02-4A67-4CC9-F283-AC371711F42A}"/>
              </a:ext>
            </a:extLst>
          </p:cNvPr>
          <p:cNvGrpSpPr/>
          <p:nvPr userDrawn="1"/>
        </p:nvGrpSpPr>
        <p:grpSpPr>
          <a:xfrm>
            <a:off x="2052918" y="1265603"/>
            <a:ext cx="8086165" cy="1564403"/>
            <a:chOff x="6158753" y="6234204"/>
            <a:chExt cx="24258494" cy="4693206"/>
          </a:xfrm>
        </p:grpSpPr>
        <p:sp>
          <p:nvSpPr>
            <p:cNvPr id="16" name="TextBox 15">
              <a:extLst>
                <a:ext uri="{FF2B5EF4-FFF2-40B4-BE49-F238E27FC236}">
                  <a16:creationId xmlns:a16="http://schemas.microsoft.com/office/drawing/2014/main" id="{DA3E7C50-8DF7-896F-E1BB-D5842FE7F8E9}"/>
                </a:ext>
              </a:extLst>
            </p:cNvPr>
            <p:cNvSpPr txBox="1"/>
            <p:nvPr userDrawn="1"/>
          </p:nvSpPr>
          <p:spPr>
            <a:xfrm>
              <a:off x="17368997" y="6234204"/>
              <a:ext cx="1838004" cy="4693206"/>
            </a:xfrm>
            <a:prstGeom prst="rect">
              <a:avLst/>
            </a:prstGeom>
            <a:noFill/>
          </p:spPr>
          <p:txBody>
            <a:bodyPr wrap="none" rtlCol="0">
              <a:spAutoFit/>
            </a:bodyPr>
            <a:lstStyle/>
            <a:p>
              <a:pPr algn="ctr"/>
              <a:r>
                <a:rPr lang="en-US" sz="9566" dirty="0">
                  <a:solidFill>
                    <a:schemeClr val="tx2"/>
                  </a:solidFill>
                  <a:latin typeface="NVIDIA Sans Light" panose="020B0303020203020204" pitchFamily="34" charset="0"/>
                  <a:cs typeface="NVIDIA Sans Light" panose="020B0303020203020204" pitchFamily="34" charset="0"/>
                </a:rPr>
                <a:t>“</a:t>
              </a:r>
            </a:p>
          </p:txBody>
        </p:sp>
        <p:cxnSp>
          <p:nvCxnSpPr>
            <p:cNvPr id="17" name="Straight Connector 16">
              <a:extLst>
                <a:ext uri="{FF2B5EF4-FFF2-40B4-BE49-F238E27FC236}">
                  <a16:creationId xmlns:a16="http://schemas.microsoft.com/office/drawing/2014/main" id="{0C4E42D4-651A-0018-08AF-103C03C79F4C}"/>
                </a:ext>
              </a:extLst>
            </p:cNvPr>
            <p:cNvCxnSpPr>
              <a:cxnSpLocks/>
            </p:cNvCxnSpPr>
            <p:nvPr userDrawn="1"/>
          </p:nvCxnSpPr>
          <p:spPr>
            <a:xfrm>
              <a:off x="6158753" y="7454586"/>
              <a:ext cx="11394911"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5DE2FD7-58D2-230B-D513-D6416CD17B37}"/>
                </a:ext>
              </a:extLst>
            </p:cNvPr>
            <p:cNvCxnSpPr>
              <a:cxnSpLocks/>
            </p:cNvCxnSpPr>
            <p:nvPr userDrawn="1"/>
          </p:nvCxnSpPr>
          <p:spPr>
            <a:xfrm>
              <a:off x="19022336" y="7454586"/>
              <a:ext cx="11394911"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78218650"/>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 SHORT Layout">
    <p:spTree>
      <p:nvGrpSpPr>
        <p:cNvPr id="1" name=""/>
        <p:cNvGrpSpPr/>
        <p:nvPr/>
      </p:nvGrpSpPr>
      <p:grpSpPr>
        <a:xfrm>
          <a:off x="0" y="0"/>
          <a:ext cx="0" cy="0"/>
          <a:chOff x="0" y="0"/>
          <a:chExt cx="0" cy="0"/>
        </a:xfrm>
      </p:grpSpPr>
      <p:pic>
        <p:nvPicPr>
          <p:cNvPr id="2" name="Picture 1" descr="A green and white background&#10;&#10;Description automatically generated">
            <a:extLst>
              <a:ext uri="{FF2B5EF4-FFF2-40B4-BE49-F238E27FC236}">
                <a16:creationId xmlns:a16="http://schemas.microsoft.com/office/drawing/2014/main" id="{61701B74-047D-F92D-ADA0-7BF31D83E2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sp>
        <p:nvSpPr>
          <p:cNvPr id="6" name="Rectangle 5">
            <a:extLst>
              <a:ext uri="{FF2B5EF4-FFF2-40B4-BE49-F238E27FC236}">
                <a16:creationId xmlns:a16="http://schemas.microsoft.com/office/drawing/2014/main" id="{A85FB945-6B24-57D3-B359-4FC5884B9E2A}"/>
              </a:ext>
            </a:extLst>
          </p:cNvPr>
          <p:cNvSpPr/>
          <p:nvPr userDrawn="1"/>
        </p:nvSpPr>
        <p:spPr>
          <a:xfrm>
            <a:off x="0" y="1381256"/>
            <a:ext cx="12192000" cy="717259"/>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7" name="Rectangle 6">
            <a:extLst>
              <a:ext uri="{FF2B5EF4-FFF2-40B4-BE49-F238E27FC236}">
                <a16:creationId xmlns:a16="http://schemas.microsoft.com/office/drawing/2014/main" id="{0E0A1354-6E59-B3D9-5AE9-EFF6955F88F2}"/>
              </a:ext>
            </a:extLst>
          </p:cNvPr>
          <p:cNvSpPr/>
          <p:nvPr userDrawn="1"/>
        </p:nvSpPr>
        <p:spPr>
          <a:xfrm flipV="1">
            <a:off x="0" y="5089967"/>
            <a:ext cx="12192000" cy="1406083"/>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8" name="Rectangle 7">
            <a:extLst>
              <a:ext uri="{FF2B5EF4-FFF2-40B4-BE49-F238E27FC236}">
                <a16:creationId xmlns:a16="http://schemas.microsoft.com/office/drawing/2014/main" id="{F0807B0F-0A81-6159-CB17-9A246F14A280}"/>
              </a:ext>
            </a:extLst>
          </p:cNvPr>
          <p:cNvSpPr/>
          <p:nvPr userDrawn="1"/>
        </p:nvSpPr>
        <p:spPr>
          <a:xfrm>
            <a:off x="0" y="356077"/>
            <a:ext cx="12192000" cy="1406083"/>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5" name="Rectangle 4">
            <a:extLst>
              <a:ext uri="{FF2B5EF4-FFF2-40B4-BE49-F238E27FC236}">
                <a16:creationId xmlns:a16="http://schemas.microsoft.com/office/drawing/2014/main" id="{A4688F64-F571-BC4C-9D1B-F87497A44084}"/>
              </a:ext>
            </a:extLst>
          </p:cNvPr>
          <p:cNvSpPr/>
          <p:nvPr userDrawn="1"/>
        </p:nvSpPr>
        <p:spPr>
          <a:xfrm>
            <a:off x="0" y="1381256"/>
            <a:ext cx="12192000" cy="717259"/>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27" name="Text Placeholder 4">
            <a:extLst>
              <a:ext uri="{FF2B5EF4-FFF2-40B4-BE49-F238E27FC236}">
                <a16:creationId xmlns:a16="http://schemas.microsoft.com/office/drawing/2014/main" id="{79BB071F-1DED-7BC0-205E-742D1CC39ADE}"/>
              </a:ext>
            </a:extLst>
          </p:cNvPr>
          <p:cNvSpPr>
            <a:spLocks noGrp="1"/>
          </p:cNvSpPr>
          <p:nvPr>
            <p:ph type="body" sz="quarter" idx="13" hasCustomPrompt="1"/>
          </p:nvPr>
        </p:nvSpPr>
        <p:spPr>
          <a:xfrm>
            <a:off x="2052918" y="3959443"/>
            <a:ext cx="8086165" cy="347974"/>
          </a:xfrm>
          <a:prstGeom prst="rect">
            <a:avLst/>
          </a:prstGeom>
        </p:spPr>
        <p:txBody>
          <a:bodyPr/>
          <a:lstStyle>
            <a:lvl1pPr marL="0" indent="0" algn="ctr">
              <a:lnSpc>
                <a:spcPct val="90000"/>
              </a:lnSpc>
              <a:spcBef>
                <a:spcPts val="0"/>
              </a:spcBef>
              <a:buFontTx/>
              <a:buNone/>
              <a:defRPr sz="1467" i="1" cap="none" baseline="0">
                <a:solidFill>
                  <a:schemeClr val="tx2"/>
                </a:solidFill>
                <a:latin typeface="NVIDIA Sans" panose="020B0503020203020204" pitchFamily="34" charset="0"/>
                <a:cs typeface="NVIDIA Sans" panose="020B0503020203020204" pitchFamily="34" charset="0"/>
              </a:defRPr>
            </a:lvl1pPr>
            <a:lvl2pPr marL="854179" indent="0" algn="l">
              <a:lnSpc>
                <a:spcPct val="90000"/>
              </a:lnSpc>
              <a:buFontTx/>
              <a:buNone/>
              <a:defRPr sz="2513" cap="all" baseline="0">
                <a:solidFill>
                  <a:schemeClr val="tx2"/>
                </a:solidFill>
                <a:latin typeface="NVIDIA Sans" panose="020B0503020203020204" pitchFamily="34" charset="0"/>
              </a:defRPr>
            </a:lvl2pPr>
            <a:lvl3pPr marL="1627698" indent="0" algn="l">
              <a:lnSpc>
                <a:spcPct val="90000"/>
              </a:lnSpc>
              <a:buFontTx/>
              <a:buNone/>
              <a:defRPr sz="2513" cap="all" baseline="0">
                <a:solidFill>
                  <a:schemeClr val="tx2"/>
                </a:solidFill>
                <a:latin typeface="NVIDIA Sans" panose="020B0503020203020204" pitchFamily="34" charset="0"/>
              </a:defRPr>
            </a:lvl3pPr>
            <a:lvl4pPr marL="2311012" indent="0">
              <a:buNone/>
              <a:defRPr/>
            </a:lvl4pPr>
          </a:lstStyle>
          <a:p>
            <a:pPr lvl="0"/>
            <a:r>
              <a:rPr lang="en-US" dirty="0"/>
              <a:t>— Quote source</a:t>
            </a:r>
          </a:p>
        </p:txBody>
      </p:sp>
      <p:sp>
        <p:nvSpPr>
          <p:cNvPr id="28" name="Text Placeholder 4">
            <a:extLst>
              <a:ext uri="{FF2B5EF4-FFF2-40B4-BE49-F238E27FC236}">
                <a16:creationId xmlns:a16="http://schemas.microsoft.com/office/drawing/2014/main" id="{652C8912-97F2-5FEC-2170-801AFD44E796}"/>
              </a:ext>
            </a:extLst>
          </p:cNvPr>
          <p:cNvSpPr>
            <a:spLocks noGrp="1"/>
          </p:cNvSpPr>
          <p:nvPr>
            <p:ph type="body" sz="quarter" idx="14" hasCustomPrompt="1"/>
          </p:nvPr>
        </p:nvSpPr>
        <p:spPr>
          <a:xfrm>
            <a:off x="2052918" y="2351184"/>
            <a:ext cx="8086165" cy="1467741"/>
          </a:xfrm>
          <a:prstGeom prst="rect">
            <a:avLst/>
          </a:prstGeom>
        </p:spPr>
        <p:txBody>
          <a:bodyPr anchor="ctr"/>
          <a:lstStyle>
            <a:lvl1pPr marL="0" indent="0" algn="ctr">
              <a:lnSpc>
                <a:spcPct val="90000"/>
              </a:lnSpc>
              <a:spcBef>
                <a:spcPts val="0"/>
              </a:spcBef>
              <a:buFontTx/>
              <a:buNone/>
              <a:defRPr sz="4000" cap="none" baseline="0">
                <a:solidFill>
                  <a:schemeClr val="bg1"/>
                </a:solidFill>
                <a:latin typeface="NVIDIA Sans Light" panose="020B0303020203020204" pitchFamily="34" charset="0"/>
                <a:cs typeface="NVIDIA Sans Light" panose="020B0303020203020204" pitchFamily="34" charset="0"/>
              </a:defRPr>
            </a:lvl1pPr>
            <a:lvl2pPr marL="854179" indent="0" algn="l">
              <a:lnSpc>
                <a:spcPct val="90000"/>
              </a:lnSpc>
              <a:buFontTx/>
              <a:buNone/>
              <a:defRPr sz="2513" cap="all" baseline="0">
                <a:solidFill>
                  <a:schemeClr val="tx2"/>
                </a:solidFill>
                <a:latin typeface="NVIDIA Sans" panose="020B0503020203020204" pitchFamily="34" charset="0"/>
              </a:defRPr>
            </a:lvl2pPr>
            <a:lvl3pPr marL="1627698" indent="0" algn="l">
              <a:lnSpc>
                <a:spcPct val="90000"/>
              </a:lnSpc>
              <a:buFontTx/>
              <a:buNone/>
              <a:defRPr sz="2513" cap="all" baseline="0">
                <a:solidFill>
                  <a:schemeClr val="tx2"/>
                </a:solidFill>
                <a:latin typeface="NVIDIA Sans" panose="020B0503020203020204" pitchFamily="34" charset="0"/>
              </a:defRPr>
            </a:lvl3pPr>
            <a:lvl4pPr marL="2311012" indent="0">
              <a:buNone/>
              <a:defRPr/>
            </a:lvl4pPr>
          </a:lstStyle>
          <a:p>
            <a:pPr lvl="0"/>
            <a:r>
              <a:rPr lang="en-US" dirty="0"/>
              <a:t>Click to add quote</a:t>
            </a:r>
          </a:p>
        </p:txBody>
      </p:sp>
      <p:grpSp>
        <p:nvGrpSpPr>
          <p:cNvPr id="29" name="Group 28">
            <a:extLst>
              <a:ext uri="{FF2B5EF4-FFF2-40B4-BE49-F238E27FC236}">
                <a16:creationId xmlns:a16="http://schemas.microsoft.com/office/drawing/2014/main" id="{54182597-2C50-3A4E-9225-0ED4ED207042}"/>
              </a:ext>
            </a:extLst>
          </p:cNvPr>
          <p:cNvGrpSpPr/>
          <p:nvPr userDrawn="1"/>
        </p:nvGrpSpPr>
        <p:grpSpPr>
          <a:xfrm>
            <a:off x="2052918" y="1755688"/>
            <a:ext cx="8086165" cy="3398331"/>
            <a:chOff x="6158753" y="6264684"/>
            <a:chExt cx="24258494" cy="10194995"/>
          </a:xfrm>
        </p:grpSpPr>
        <p:grpSp>
          <p:nvGrpSpPr>
            <p:cNvPr id="30" name="Group 29">
              <a:extLst>
                <a:ext uri="{FF2B5EF4-FFF2-40B4-BE49-F238E27FC236}">
                  <a16:creationId xmlns:a16="http://schemas.microsoft.com/office/drawing/2014/main" id="{09B0E8CB-44E4-719C-A5CF-735DA9699441}"/>
                </a:ext>
              </a:extLst>
            </p:cNvPr>
            <p:cNvGrpSpPr/>
            <p:nvPr userDrawn="1"/>
          </p:nvGrpSpPr>
          <p:grpSpPr>
            <a:xfrm>
              <a:off x="17368996" y="6264684"/>
              <a:ext cx="1866618" cy="10194995"/>
              <a:chOff x="17368996" y="5634063"/>
              <a:chExt cx="1866618" cy="10194995"/>
            </a:xfrm>
          </p:grpSpPr>
          <p:sp>
            <p:nvSpPr>
              <p:cNvPr id="39" name="TextBox 38">
                <a:extLst>
                  <a:ext uri="{FF2B5EF4-FFF2-40B4-BE49-F238E27FC236}">
                    <a16:creationId xmlns:a16="http://schemas.microsoft.com/office/drawing/2014/main" id="{31D0B919-1FC7-23E4-68BE-05C833FAB722}"/>
                  </a:ext>
                </a:extLst>
              </p:cNvPr>
              <p:cNvSpPr txBox="1"/>
              <p:nvPr/>
            </p:nvSpPr>
            <p:spPr>
              <a:xfrm>
                <a:off x="17368996" y="5634063"/>
                <a:ext cx="1838007" cy="4693210"/>
              </a:xfrm>
              <a:prstGeom prst="rect">
                <a:avLst/>
              </a:prstGeom>
              <a:noFill/>
            </p:spPr>
            <p:txBody>
              <a:bodyPr wrap="none" rtlCol="0">
                <a:spAutoFit/>
              </a:bodyPr>
              <a:lstStyle/>
              <a:p>
                <a:pPr algn="ctr"/>
                <a:r>
                  <a:rPr lang="en-US" sz="9566" dirty="0">
                    <a:solidFill>
                      <a:schemeClr val="tx2"/>
                    </a:solidFill>
                    <a:latin typeface="NVIDIA Sans Light" panose="020B0303020203020204" pitchFamily="34" charset="0"/>
                    <a:cs typeface="NVIDIA Sans Light" panose="020B0303020203020204" pitchFamily="34" charset="0"/>
                  </a:rPr>
                  <a:t>“</a:t>
                </a:r>
              </a:p>
            </p:txBody>
          </p:sp>
          <p:sp>
            <p:nvSpPr>
              <p:cNvPr id="40" name="TextBox 39">
                <a:extLst>
                  <a:ext uri="{FF2B5EF4-FFF2-40B4-BE49-F238E27FC236}">
                    <a16:creationId xmlns:a16="http://schemas.microsoft.com/office/drawing/2014/main" id="{4BD82AED-32A6-66BD-FAD0-B98CE3AFC77E}"/>
                  </a:ext>
                </a:extLst>
              </p:cNvPr>
              <p:cNvSpPr txBox="1"/>
              <p:nvPr/>
            </p:nvSpPr>
            <p:spPr>
              <a:xfrm rot="10800000">
                <a:off x="17397610" y="11135848"/>
                <a:ext cx="1838004" cy="4693210"/>
              </a:xfrm>
              <a:prstGeom prst="rect">
                <a:avLst/>
              </a:prstGeom>
              <a:noFill/>
            </p:spPr>
            <p:txBody>
              <a:bodyPr wrap="none" rtlCol="0">
                <a:spAutoFit/>
              </a:bodyPr>
              <a:lstStyle/>
              <a:p>
                <a:pPr algn="ctr"/>
                <a:r>
                  <a:rPr lang="en-US" sz="9566" dirty="0">
                    <a:solidFill>
                      <a:schemeClr val="tx2"/>
                    </a:solidFill>
                    <a:latin typeface="NVIDIA Sans Light" panose="020B0303020203020204" pitchFamily="34" charset="0"/>
                    <a:cs typeface="NVIDIA Sans Light" panose="020B0303020203020204" pitchFamily="34" charset="0"/>
                  </a:rPr>
                  <a:t>“</a:t>
                </a:r>
              </a:p>
            </p:txBody>
          </p:sp>
        </p:grpSp>
        <p:cxnSp>
          <p:nvCxnSpPr>
            <p:cNvPr id="31" name="Straight Connector 30">
              <a:extLst>
                <a:ext uri="{FF2B5EF4-FFF2-40B4-BE49-F238E27FC236}">
                  <a16:creationId xmlns:a16="http://schemas.microsoft.com/office/drawing/2014/main" id="{191EC44D-F0B4-790F-3089-A3B3D01B77A7}"/>
                </a:ext>
              </a:extLst>
            </p:cNvPr>
            <p:cNvCxnSpPr>
              <a:cxnSpLocks/>
            </p:cNvCxnSpPr>
            <p:nvPr userDrawn="1"/>
          </p:nvCxnSpPr>
          <p:spPr>
            <a:xfrm>
              <a:off x="6158753" y="7454586"/>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DAC6E7-C5E7-D30C-B66F-007182DE7AC2}"/>
                </a:ext>
              </a:extLst>
            </p:cNvPr>
            <p:cNvCxnSpPr>
              <a:cxnSpLocks/>
            </p:cNvCxnSpPr>
            <p:nvPr userDrawn="1"/>
          </p:nvCxnSpPr>
          <p:spPr>
            <a:xfrm>
              <a:off x="19022336" y="7454586"/>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77AA061-58A0-8C4F-C050-0B149A72E614}"/>
                </a:ext>
              </a:extLst>
            </p:cNvPr>
            <p:cNvCxnSpPr>
              <a:cxnSpLocks/>
            </p:cNvCxnSpPr>
            <p:nvPr userDrawn="1"/>
          </p:nvCxnSpPr>
          <p:spPr>
            <a:xfrm>
              <a:off x="6158753" y="15144241"/>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916F238-457C-1E6C-1D73-143F4C3F6160}"/>
                </a:ext>
              </a:extLst>
            </p:cNvPr>
            <p:cNvCxnSpPr>
              <a:cxnSpLocks/>
            </p:cNvCxnSpPr>
            <p:nvPr userDrawn="1"/>
          </p:nvCxnSpPr>
          <p:spPr>
            <a:xfrm>
              <a:off x="19022336" y="15144241"/>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25249246"/>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pic>
        <p:nvPicPr>
          <p:cNvPr id="8" name="Picture 7" descr="A green curved lines with a bright light behind them&#10;&#10;Description automatically generated">
            <a:extLst>
              <a:ext uri="{FF2B5EF4-FFF2-40B4-BE49-F238E27FC236}">
                <a16:creationId xmlns:a16="http://schemas.microsoft.com/office/drawing/2014/main" id="{F807122B-A2F6-379E-64FD-A4985E493AF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408" r="51136" b="926"/>
          <a:stretch/>
        </p:blipFill>
        <p:spPr>
          <a:xfrm>
            <a:off x="0" y="0"/>
            <a:ext cx="5716902" cy="6858000"/>
          </a:xfrm>
          <a:prstGeom prst="rect">
            <a:avLst/>
          </a:prstGeom>
        </p:spPr>
      </p:pic>
      <p:sp>
        <p:nvSpPr>
          <p:cNvPr id="3" name="Rectangle 2">
            <a:extLst>
              <a:ext uri="{FF2B5EF4-FFF2-40B4-BE49-F238E27FC236}">
                <a16:creationId xmlns:a16="http://schemas.microsoft.com/office/drawing/2014/main" id="{3EFDB0CE-6D06-5D9D-4F40-64EBE09315DF}"/>
              </a:ext>
            </a:extLst>
          </p:cNvPr>
          <p:cNvSpPr/>
          <p:nvPr userDrawn="1"/>
        </p:nvSpPr>
        <p:spPr>
          <a:xfrm>
            <a:off x="0" y="0"/>
            <a:ext cx="5716902" cy="6858000"/>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6" name="Rectangle 5">
            <a:extLst>
              <a:ext uri="{FF2B5EF4-FFF2-40B4-BE49-F238E27FC236}">
                <a16:creationId xmlns:a16="http://schemas.microsoft.com/office/drawing/2014/main" id="{5714B981-6D72-A82B-BB74-685EAD4F2156}"/>
              </a:ext>
            </a:extLst>
          </p:cNvPr>
          <p:cNvSpPr/>
          <p:nvPr userDrawn="1"/>
        </p:nvSpPr>
        <p:spPr>
          <a:xfrm>
            <a:off x="5734873" y="1798320"/>
            <a:ext cx="188976" cy="5059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Tree>
    <p:extLst>
      <p:ext uri="{BB962C8B-B14F-4D97-AF65-F5344CB8AC3E}">
        <p14:creationId xmlns:p14="http://schemas.microsoft.com/office/powerpoint/2010/main" val="3815708397"/>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xmlns:a14="http://schemas.microsoft.com/office/drawing/2010/main">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ransition">
    <p:spTree>
      <p:nvGrpSpPr>
        <p:cNvPr id="1" name=""/>
        <p:cNvGrpSpPr/>
        <p:nvPr/>
      </p:nvGrpSpPr>
      <p:grpSpPr>
        <a:xfrm>
          <a:off x="0" y="0"/>
          <a:ext cx="0" cy="0"/>
          <a:chOff x="0" y="0"/>
          <a:chExt cx="0" cy="0"/>
        </a:xfrm>
      </p:grpSpPr>
      <p:pic>
        <p:nvPicPr>
          <p:cNvPr id="4" name="Picture 3" descr="A close-up of green and white&#10;&#10;Description automatically generated">
            <a:extLst>
              <a:ext uri="{FF2B5EF4-FFF2-40B4-BE49-F238E27FC236}">
                <a16:creationId xmlns:a16="http://schemas.microsoft.com/office/drawing/2014/main" id="{F680AE5A-C426-36FD-E875-65C352F89B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4">
            <a:extLst>
              <a:ext uri="{FF2B5EF4-FFF2-40B4-BE49-F238E27FC236}">
                <a16:creationId xmlns:a16="http://schemas.microsoft.com/office/drawing/2014/main" id="{986AD3F4-3771-EC4B-882B-5E3EA6379A9B}"/>
              </a:ext>
            </a:extLst>
          </p:cNvPr>
          <p:cNvSpPr>
            <a:spLocks noGrp="1"/>
          </p:cNvSpPr>
          <p:nvPr>
            <p:ph type="body" sz="quarter" idx="13" hasCustomPrompt="1"/>
          </p:nvPr>
        </p:nvSpPr>
        <p:spPr>
          <a:xfrm>
            <a:off x="491289" y="621745"/>
            <a:ext cx="6158896" cy="1981200"/>
          </a:xfrm>
          <a:prstGeom prst="rect">
            <a:avLst/>
          </a:prstGeom>
        </p:spPr>
        <p:txBody>
          <a:bodyPr anchor="b"/>
          <a:lstStyle>
            <a:lvl1pPr marL="0" indent="0" algn="l">
              <a:spcBef>
                <a:spcPts val="0"/>
              </a:spcBef>
              <a:buFontTx/>
              <a:buNone/>
              <a:defRPr lang="en-US" sz="3000" b="1" kern="0" cap="none" baseline="0" dirty="0" smtClean="0">
                <a:solidFill>
                  <a:schemeClr val="bg1"/>
                </a:solidFill>
                <a:latin typeface="NVIDIA Sans" panose="020B0503020203020204" pitchFamily="34" charset="0"/>
                <a:ea typeface="+mj-ea"/>
                <a:cs typeface="NVIDIA Sans" panose="020B0503020203020204" pitchFamily="34" charset="0"/>
              </a:defRPr>
            </a:lvl1pPr>
            <a:lvl2pPr marL="854178" indent="0">
              <a:buFontTx/>
              <a:buNone/>
              <a:defRPr lang="en-US" sz="2666" b="1" kern="0" cap="all" baseline="0" dirty="0" smtClean="0">
                <a:solidFill>
                  <a:schemeClr val="tx1"/>
                </a:solidFill>
                <a:latin typeface="NVIDIA Sans" panose="020B0503020203020204" pitchFamily="34" charset="0"/>
                <a:ea typeface="+mj-ea"/>
                <a:cs typeface="+mj-cs"/>
              </a:defRPr>
            </a:lvl2pPr>
            <a:lvl3pPr marL="1627699" indent="0">
              <a:buFontTx/>
              <a:buNone/>
              <a:defRPr lang="en-US" sz="2666" b="1" kern="0" cap="all" baseline="0" dirty="0" smtClean="0">
                <a:solidFill>
                  <a:schemeClr val="tx1"/>
                </a:solidFill>
                <a:latin typeface="NVIDIA Sans" panose="020B0503020203020204" pitchFamily="34" charset="0"/>
                <a:ea typeface="+mj-ea"/>
                <a:cs typeface="+mj-cs"/>
              </a:defRPr>
            </a:lvl3pPr>
            <a:lvl4pPr marL="2311012" indent="0">
              <a:buFontTx/>
              <a:buNone/>
              <a:defRPr lang="en-US" sz="2666" b="1" kern="0" cap="all" baseline="0" dirty="0" smtClean="0">
                <a:solidFill>
                  <a:schemeClr val="tx1"/>
                </a:solidFill>
                <a:latin typeface="NVIDIA Sans" panose="020B0503020203020204" pitchFamily="34" charset="0"/>
                <a:ea typeface="+mj-ea"/>
                <a:cs typeface="+mj-cs"/>
              </a:defRPr>
            </a:lvl4pPr>
            <a:lvl5pPr marL="2823521" indent="0">
              <a:buFontTx/>
              <a:buNone/>
              <a:defRPr lang="en-US" sz="2666" b="1" kern="0" cap="all" baseline="0" dirty="0">
                <a:solidFill>
                  <a:schemeClr val="tx1"/>
                </a:solidFill>
                <a:latin typeface="NVIDIA Sans" panose="020B0503020203020204" pitchFamily="34" charset="0"/>
                <a:ea typeface="+mj-ea"/>
                <a:cs typeface="+mj-cs"/>
              </a:defRPr>
            </a:lvl5pPr>
          </a:lstStyle>
          <a:p>
            <a:pPr lvl="0"/>
            <a:r>
              <a:rPr lang="en-US" dirty="0"/>
              <a:t>Click To Add Text</a:t>
            </a:r>
          </a:p>
        </p:txBody>
      </p:sp>
      <p:sp>
        <p:nvSpPr>
          <p:cNvPr id="8" name="Rectangle 7">
            <a:extLst>
              <a:ext uri="{FF2B5EF4-FFF2-40B4-BE49-F238E27FC236}">
                <a16:creationId xmlns:a16="http://schemas.microsoft.com/office/drawing/2014/main" id="{991690F0-C869-92D8-B1E3-3151C511786C}"/>
              </a:ext>
            </a:extLst>
          </p:cNvPr>
          <p:cNvSpPr/>
          <p:nvPr userDrawn="1"/>
        </p:nvSpPr>
        <p:spPr>
          <a:xfrm>
            <a:off x="0" y="0"/>
            <a:ext cx="188976" cy="24993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Tree>
    <p:extLst>
      <p:ext uri="{BB962C8B-B14F-4D97-AF65-F5344CB8AC3E}">
        <p14:creationId xmlns:p14="http://schemas.microsoft.com/office/powerpoint/2010/main" val="3849471593"/>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17030-97D9-4A23-24BF-56935F577B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229D6E-D4C4-D373-6236-A2A204E832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DFFFE9-5CE7-A8D2-8A1F-E0DB1C9319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5FF1A6-C413-25C0-6A67-60687896AD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0BB83C-98E9-22B5-650B-5C084DD8B8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61A0D2-A6A5-1A68-F182-C179B5396900}"/>
              </a:ext>
            </a:extLst>
          </p:cNvPr>
          <p:cNvSpPr>
            <a:spLocks noGrp="1"/>
          </p:cNvSpPr>
          <p:nvPr>
            <p:ph type="dt" sz="half" idx="10"/>
          </p:nvPr>
        </p:nvSpPr>
        <p:spPr/>
        <p:txBody>
          <a:bodyPr/>
          <a:lstStyle/>
          <a:p>
            <a:fld id="{1E7953D9-2557-2445-9A3D-2952E9A21483}" type="datetimeFigureOut">
              <a:rPr lang="en-US" smtClean="0"/>
              <a:t>7/10/24</a:t>
            </a:fld>
            <a:endParaRPr lang="en-US"/>
          </a:p>
        </p:txBody>
      </p:sp>
      <p:sp>
        <p:nvSpPr>
          <p:cNvPr id="8" name="Footer Placeholder 7">
            <a:extLst>
              <a:ext uri="{FF2B5EF4-FFF2-40B4-BE49-F238E27FC236}">
                <a16:creationId xmlns:a16="http://schemas.microsoft.com/office/drawing/2014/main" id="{6BCD6626-62AB-3526-8ADE-B5DAB55BA3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5D35C8-627B-41F4-227D-8CC9B4A8AF07}"/>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298110440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Embargo">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068417-0A49-4E97-BD32-9EE897037421}"/>
              </a:ext>
            </a:extLst>
          </p:cNvPr>
          <p:cNvSpPr/>
          <p:nvPr userDrawn="1"/>
        </p:nvSpPr>
        <p:spPr>
          <a:xfrm>
            <a:off x="0" y="0"/>
            <a:ext cx="12192000" cy="6858000"/>
          </a:xfrm>
          <a:prstGeom prst="rect">
            <a:avLst/>
          </a:prstGeom>
          <a:solidFill>
            <a:srgbClr val="9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 name="Text Placeholder 4">
            <a:extLst>
              <a:ext uri="{FF2B5EF4-FFF2-40B4-BE49-F238E27FC236}">
                <a16:creationId xmlns:a16="http://schemas.microsoft.com/office/drawing/2014/main" id="{5CE798D4-9140-2EC5-6DC9-6C6A5F5737E4}"/>
              </a:ext>
            </a:extLst>
          </p:cNvPr>
          <p:cNvSpPr>
            <a:spLocks noGrp="1"/>
          </p:cNvSpPr>
          <p:nvPr>
            <p:ph type="body" sz="quarter" idx="10" hasCustomPrompt="1"/>
          </p:nvPr>
        </p:nvSpPr>
        <p:spPr>
          <a:xfrm>
            <a:off x="2544753" y="3590667"/>
            <a:ext cx="7577959" cy="1825395"/>
          </a:xfrm>
          <a:prstGeom prst="rect">
            <a:avLst/>
          </a:prstGeom>
        </p:spPr>
        <p:txBody>
          <a:bodyPr/>
          <a:lstStyle>
            <a:lvl1pPr marL="0" indent="0" algn="l">
              <a:lnSpc>
                <a:spcPct val="90000"/>
              </a:lnSpc>
              <a:spcBef>
                <a:spcPts val="0"/>
              </a:spcBef>
              <a:buFontTx/>
              <a:buNone/>
              <a:defRPr sz="1467" cap="none" baseline="0">
                <a:solidFill>
                  <a:schemeClr val="tx1"/>
                </a:solidFill>
                <a:latin typeface="NVIDIA Sans Medium" panose="020B0603020203020204" pitchFamily="34" charset="0"/>
                <a:cs typeface="NVIDIA Sans Medium" panose="020B0603020203020204" pitchFamily="34" charset="0"/>
              </a:defRPr>
            </a:lvl1pPr>
            <a:lvl2pPr marL="854179" indent="0" algn="l">
              <a:lnSpc>
                <a:spcPct val="90000"/>
              </a:lnSpc>
              <a:buFontTx/>
              <a:buNone/>
              <a:defRPr sz="2513" cap="all" baseline="0">
                <a:solidFill>
                  <a:schemeClr val="tx2"/>
                </a:solidFill>
                <a:latin typeface="NVIDIA Sans" panose="020B0503020203020204" pitchFamily="34" charset="0"/>
              </a:defRPr>
            </a:lvl2pPr>
            <a:lvl3pPr marL="1627698" indent="0" algn="l">
              <a:lnSpc>
                <a:spcPct val="90000"/>
              </a:lnSpc>
              <a:buFontTx/>
              <a:buNone/>
              <a:defRPr sz="2513" cap="all" baseline="0">
                <a:solidFill>
                  <a:schemeClr val="tx2"/>
                </a:solidFill>
                <a:latin typeface="NVIDIA Sans" panose="020B0503020203020204" pitchFamily="34" charset="0"/>
              </a:defRPr>
            </a:lvl3pPr>
            <a:lvl4pPr marL="2311012" indent="0">
              <a:buNone/>
              <a:defRPr/>
            </a:lvl4pPr>
          </a:lstStyle>
          <a:p>
            <a:pPr lvl="0"/>
            <a:r>
              <a:rPr lang="en-US" dirty="0"/>
              <a:t>Edit Text Style</a:t>
            </a:r>
          </a:p>
        </p:txBody>
      </p:sp>
      <p:sp>
        <p:nvSpPr>
          <p:cNvPr id="10" name="Title 1">
            <a:extLst>
              <a:ext uri="{FF2B5EF4-FFF2-40B4-BE49-F238E27FC236}">
                <a16:creationId xmlns:a16="http://schemas.microsoft.com/office/drawing/2014/main" id="{9FAAD9D4-FB4F-9DA0-9C5E-7AD5B9D1B73A}"/>
              </a:ext>
            </a:extLst>
          </p:cNvPr>
          <p:cNvSpPr>
            <a:spLocks noGrp="1"/>
          </p:cNvSpPr>
          <p:nvPr>
            <p:ph type="title" hasCustomPrompt="1"/>
          </p:nvPr>
        </p:nvSpPr>
        <p:spPr>
          <a:xfrm>
            <a:off x="2544754" y="3008254"/>
            <a:ext cx="7577959" cy="584755"/>
          </a:xfrm>
          <a:prstGeom prst="rect">
            <a:avLst/>
          </a:prstGeom>
        </p:spPr>
        <p:txBody>
          <a:bodyPr/>
          <a:lstStyle>
            <a:lvl1pPr algn="l">
              <a:defRPr sz="4000" b="0" cap="none">
                <a:solidFill>
                  <a:schemeClr val="tx1"/>
                </a:solidFill>
                <a:latin typeface="NVIDIA Sans Light" panose="020B0303020203020204" pitchFamily="34" charset="0"/>
                <a:cs typeface="NVIDIA Sans Light" panose="020B0303020203020204" pitchFamily="34" charset="0"/>
              </a:defRPr>
            </a:lvl1pPr>
          </a:lstStyle>
          <a:p>
            <a:r>
              <a:rPr lang="en-US" dirty="0"/>
              <a:t>Click to add text</a:t>
            </a:r>
          </a:p>
        </p:txBody>
      </p:sp>
      <p:pic>
        <p:nvPicPr>
          <p:cNvPr id="11" name="Picture 10" descr="A close up of a logo&#10;&#10;Description automatically generated">
            <a:extLst>
              <a:ext uri="{FF2B5EF4-FFF2-40B4-BE49-F238E27FC236}">
                <a16:creationId xmlns:a16="http://schemas.microsoft.com/office/drawing/2014/main" id="{71DC9D6B-A1D3-6E9D-3F5B-25ABC3B87F48}"/>
              </a:ext>
            </a:extLst>
          </p:cNvPr>
          <p:cNvPicPr>
            <a:picLocks noChangeAspect="1"/>
          </p:cNvPicPr>
          <p:nvPr userDrawn="1"/>
        </p:nvPicPr>
        <p:blipFill>
          <a:blip r:embed="rId2"/>
          <a:stretch>
            <a:fillRect/>
          </a:stretch>
        </p:blipFill>
        <p:spPr>
          <a:xfrm>
            <a:off x="2397714" y="2082682"/>
            <a:ext cx="785753" cy="785752"/>
          </a:xfrm>
          <a:prstGeom prst="rect">
            <a:avLst/>
          </a:prstGeom>
        </p:spPr>
      </p:pic>
    </p:spTree>
    <p:extLst>
      <p:ext uri="{BB962C8B-B14F-4D97-AF65-F5344CB8AC3E}">
        <p14:creationId xmlns:p14="http://schemas.microsoft.com/office/powerpoint/2010/main" val="98611362"/>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5" name="Picture 4" descr="A green and white background&#10;&#10;Description automatically generated">
            <a:extLst>
              <a:ext uri="{FF2B5EF4-FFF2-40B4-BE49-F238E27FC236}">
                <a16:creationId xmlns:a16="http://schemas.microsoft.com/office/drawing/2014/main" id="{59444DC2-EE0C-D166-FB2A-0933A4B04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descr="A picture containing graphics, logo, symbol, graphic design&#10;&#10;Description automatically generated">
            <a:extLst>
              <a:ext uri="{FF2B5EF4-FFF2-40B4-BE49-F238E27FC236}">
                <a16:creationId xmlns:a16="http://schemas.microsoft.com/office/drawing/2014/main" id="{9BB9031F-8728-8968-10CA-E5BDE38FC76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2042" y="257844"/>
            <a:ext cx="2788664" cy="960770"/>
          </a:xfrm>
          <a:prstGeom prst="rect">
            <a:avLst/>
          </a:prstGeom>
        </p:spPr>
      </p:pic>
    </p:spTree>
    <p:extLst>
      <p:ext uri="{BB962C8B-B14F-4D97-AF65-F5344CB8AC3E}">
        <p14:creationId xmlns:p14="http://schemas.microsoft.com/office/powerpoint/2010/main" val="781104285"/>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itle, Subtitle, Content - NO LOGO &amp; PAGE NUMBER">
    <p:spTree>
      <p:nvGrpSpPr>
        <p:cNvPr id="1" name=""/>
        <p:cNvGrpSpPr/>
        <p:nvPr/>
      </p:nvGrpSpPr>
      <p:grpSpPr>
        <a:xfrm>
          <a:off x="0" y="0"/>
          <a:ext cx="0" cy="0"/>
          <a:chOff x="0" y="0"/>
          <a:chExt cx="0" cy="0"/>
        </a:xfrm>
      </p:grpSpPr>
      <p:sp>
        <p:nvSpPr>
          <p:cNvPr id="2" name="Title 1"/>
          <p:cNvSpPr>
            <a:spLocks noGrp="1"/>
          </p:cNvSpPr>
          <p:nvPr>
            <p:ph type="title"/>
          </p:nvPr>
        </p:nvSpPr>
        <p:spPr>
          <a:xfrm>
            <a:off x="553720" y="579121"/>
            <a:ext cx="11084560" cy="656590"/>
          </a:xfrm>
        </p:spPr>
        <p:txBody>
          <a:bodyPr/>
          <a:lstStyle>
            <a:lvl1pPr algn="ctr">
              <a:defRPr sz="32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68960" y="2336707"/>
            <a:ext cx="11054080" cy="4104175"/>
          </a:xfrm>
        </p:spPr>
        <p:txBody>
          <a:bodyPr/>
          <a:lstStyle>
            <a:lvl1pPr marL="0" indent="0">
              <a:buClr>
                <a:schemeClr val="bg2"/>
              </a:buClr>
              <a:buSzPct val="100000"/>
              <a:buFontTx/>
              <a:buNone/>
              <a:defRPr sz="1600">
                <a:solidFill>
                  <a:schemeClr val="accent4"/>
                </a:solidFill>
              </a:defRPr>
            </a:lvl1pPr>
            <a:lvl2pPr marL="634949" indent="0">
              <a:buClr>
                <a:schemeClr val="bg2"/>
              </a:buClr>
              <a:buSzPct val="100000"/>
              <a:buFontTx/>
              <a:buNone/>
              <a:defRPr sz="1333">
                <a:solidFill>
                  <a:schemeClr val="accent4"/>
                </a:solidFill>
              </a:defRPr>
            </a:lvl2pPr>
            <a:lvl3pPr marL="1209931" indent="0">
              <a:buClr>
                <a:schemeClr val="bg2"/>
              </a:buClr>
              <a:buSzPct val="100000"/>
              <a:buFontTx/>
              <a:buNone/>
              <a:defRPr sz="1200">
                <a:solidFill>
                  <a:schemeClr val="accent4"/>
                </a:solidFill>
              </a:defRPr>
            </a:lvl3pPr>
            <a:lvl4pPr marL="1971870" indent="-253980">
              <a:buClr>
                <a:schemeClr val="bg2"/>
              </a:buClr>
              <a:buFont typeface="Wingdings" panose="05000000000000000000" pitchFamily="2" charset="2"/>
              <a:buChar char="§"/>
              <a:defRPr sz="2000">
                <a:solidFill>
                  <a:schemeClr val="tx1"/>
                </a:solidFill>
              </a:defRPr>
            </a:lvl4pPr>
            <a:lvl5pPr marL="2352839" indent="-25398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53720" y="1209041"/>
            <a:ext cx="11084560" cy="583848"/>
          </a:xfrm>
        </p:spPr>
        <p:txBody>
          <a:bodyPr/>
          <a:lstStyle>
            <a:lvl1pPr marL="0" indent="0" algn="ctr">
              <a:buFontTx/>
              <a:buNone/>
              <a:defRPr sz="2000" b="0">
                <a:solidFill>
                  <a:schemeClr val="tx2"/>
                </a:solidFill>
                <a:latin typeface="Trebuchet MS" panose="020B0603020202020204" pitchFamily="34" charset="0"/>
              </a:defRPr>
            </a:lvl1pPr>
            <a:lvl2pPr marL="634949" indent="0" algn="ctr">
              <a:buFontTx/>
              <a:buNone/>
              <a:defRPr sz="3111">
                <a:solidFill>
                  <a:schemeClr val="tx2"/>
                </a:solidFill>
                <a:latin typeface="Trebuchet MS" panose="020B0603020202020204" pitchFamily="34" charset="0"/>
              </a:defRPr>
            </a:lvl2pPr>
            <a:lvl3pPr marL="1209931" indent="0" algn="ctr">
              <a:buFontTx/>
              <a:buNone/>
              <a:defRPr sz="3111">
                <a:solidFill>
                  <a:schemeClr val="tx2"/>
                </a:solidFill>
                <a:latin typeface="Trebuchet MS" panose="020B0603020202020204" pitchFamily="34" charset="0"/>
              </a:defRPr>
            </a:lvl3pPr>
            <a:lvl4pPr marL="1717890" indent="0" algn="ctr">
              <a:buFontTx/>
              <a:buNone/>
              <a:defRPr sz="3111">
                <a:solidFill>
                  <a:schemeClr val="tx2"/>
                </a:solidFill>
                <a:latin typeface="Trebuchet MS" panose="020B0603020202020204" pitchFamily="34" charset="0"/>
              </a:defRPr>
            </a:lvl4pPr>
            <a:lvl5pPr marL="2098860" indent="0" algn="ctr">
              <a:buFontTx/>
              <a:buNone/>
              <a:defRPr sz="3111">
                <a:solidFill>
                  <a:schemeClr val="tx2"/>
                </a:solidFill>
                <a:latin typeface="Trebuchet MS" panose="020B0603020202020204" pitchFamily="34" charset="0"/>
              </a:defRPr>
            </a:lvl5pPr>
          </a:lstStyle>
          <a:p>
            <a:pPr lvl="0"/>
            <a:r>
              <a:rPr lang="en-US" dirty="0"/>
              <a:t>Click to edit Master text styles</a:t>
            </a:r>
          </a:p>
        </p:txBody>
      </p:sp>
      <p:sp>
        <p:nvSpPr>
          <p:cNvPr id="4" name="Rectangle 3">
            <a:extLst>
              <a:ext uri="{FF2B5EF4-FFF2-40B4-BE49-F238E27FC236}">
                <a16:creationId xmlns:a16="http://schemas.microsoft.com/office/drawing/2014/main" id="{018D8CF8-E6F1-4C71-A0F0-EB56510727F2}"/>
              </a:ext>
            </a:extLst>
          </p:cNvPr>
          <p:cNvSpPr/>
          <p:nvPr userDrawn="1"/>
        </p:nvSpPr>
        <p:spPr>
          <a:xfrm>
            <a:off x="10964549" y="6477645"/>
            <a:ext cx="1227452" cy="3803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Tree>
    <p:extLst>
      <p:ext uri="{BB962C8B-B14F-4D97-AF65-F5344CB8AC3E}">
        <p14:creationId xmlns:p14="http://schemas.microsoft.com/office/powerpoint/2010/main" val="1975295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31F1F-94A0-FBAA-76E2-89527A08A3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A65678-1763-E022-EDCA-8B93CAA9044D}"/>
              </a:ext>
            </a:extLst>
          </p:cNvPr>
          <p:cNvSpPr>
            <a:spLocks noGrp="1"/>
          </p:cNvSpPr>
          <p:nvPr>
            <p:ph type="dt" sz="half" idx="10"/>
          </p:nvPr>
        </p:nvSpPr>
        <p:spPr/>
        <p:txBody>
          <a:bodyPr/>
          <a:lstStyle/>
          <a:p>
            <a:fld id="{1E7953D9-2557-2445-9A3D-2952E9A21483}" type="datetimeFigureOut">
              <a:rPr lang="en-US" smtClean="0"/>
              <a:t>7/10/24</a:t>
            </a:fld>
            <a:endParaRPr lang="en-US"/>
          </a:p>
        </p:txBody>
      </p:sp>
      <p:sp>
        <p:nvSpPr>
          <p:cNvPr id="4" name="Footer Placeholder 3">
            <a:extLst>
              <a:ext uri="{FF2B5EF4-FFF2-40B4-BE49-F238E27FC236}">
                <a16:creationId xmlns:a16="http://schemas.microsoft.com/office/drawing/2014/main" id="{D3D3CE02-B812-A568-CE72-69AC1204C1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471316-0337-64B9-E8AD-6B310F3DA70E}"/>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1007801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73D0FD-6B0E-E742-C440-0E35677D2ED0}"/>
              </a:ext>
            </a:extLst>
          </p:cNvPr>
          <p:cNvSpPr>
            <a:spLocks noGrp="1"/>
          </p:cNvSpPr>
          <p:nvPr>
            <p:ph type="dt" sz="half" idx="10"/>
          </p:nvPr>
        </p:nvSpPr>
        <p:spPr/>
        <p:txBody>
          <a:bodyPr/>
          <a:lstStyle/>
          <a:p>
            <a:fld id="{1E7953D9-2557-2445-9A3D-2952E9A21483}" type="datetimeFigureOut">
              <a:rPr lang="en-US" smtClean="0"/>
              <a:t>7/10/24</a:t>
            </a:fld>
            <a:endParaRPr lang="en-US"/>
          </a:p>
        </p:txBody>
      </p:sp>
      <p:sp>
        <p:nvSpPr>
          <p:cNvPr id="3" name="Footer Placeholder 2">
            <a:extLst>
              <a:ext uri="{FF2B5EF4-FFF2-40B4-BE49-F238E27FC236}">
                <a16:creationId xmlns:a16="http://schemas.microsoft.com/office/drawing/2014/main" id="{FBD54EAE-FB1D-03E1-F683-2188206E8E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C4E890-3A5F-5C4C-4E59-CE7800D642DD}"/>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2288692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00A32-2357-6379-B3D6-AD06374983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E4BB9A-7706-9F0B-7062-1EC6A05FD9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43A887-9DE1-3D33-5732-0641FBF405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168142-42C4-8C98-723F-CD6B850B86B8}"/>
              </a:ext>
            </a:extLst>
          </p:cNvPr>
          <p:cNvSpPr>
            <a:spLocks noGrp="1"/>
          </p:cNvSpPr>
          <p:nvPr>
            <p:ph type="dt" sz="half" idx="10"/>
          </p:nvPr>
        </p:nvSpPr>
        <p:spPr/>
        <p:txBody>
          <a:bodyPr/>
          <a:lstStyle/>
          <a:p>
            <a:fld id="{1E7953D9-2557-2445-9A3D-2952E9A21483}" type="datetimeFigureOut">
              <a:rPr lang="en-US" smtClean="0"/>
              <a:t>7/10/24</a:t>
            </a:fld>
            <a:endParaRPr lang="en-US"/>
          </a:p>
        </p:txBody>
      </p:sp>
      <p:sp>
        <p:nvSpPr>
          <p:cNvPr id="6" name="Footer Placeholder 5">
            <a:extLst>
              <a:ext uri="{FF2B5EF4-FFF2-40B4-BE49-F238E27FC236}">
                <a16:creationId xmlns:a16="http://schemas.microsoft.com/office/drawing/2014/main" id="{0AA4AEC4-7305-6AB1-5981-94B5F635D4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6F52B8-C4A3-6497-7524-C61D9B4129E7}"/>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80962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89CD-9FDD-F7B6-A62E-C683747C55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631810-83F4-4971-67FD-104E4CA550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63352D-A1A1-414A-3298-0B8460EE01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6C7860-8064-FB1F-8C84-72229F8D1E0D}"/>
              </a:ext>
            </a:extLst>
          </p:cNvPr>
          <p:cNvSpPr>
            <a:spLocks noGrp="1"/>
          </p:cNvSpPr>
          <p:nvPr>
            <p:ph type="dt" sz="half" idx="10"/>
          </p:nvPr>
        </p:nvSpPr>
        <p:spPr/>
        <p:txBody>
          <a:bodyPr/>
          <a:lstStyle/>
          <a:p>
            <a:fld id="{1E7953D9-2557-2445-9A3D-2952E9A21483}" type="datetimeFigureOut">
              <a:rPr lang="en-US" smtClean="0"/>
              <a:t>7/10/24</a:t>
            </a:fld>
            <a:endParaRPr lang="en-US"/>
          </a:p>
        </p:txBody>
      </p:sp>
      <p:sp>
        <p:nvSpPr>
          <p:cNvPr id="6" name="Footer Placeholder 5">
            <a:extLst>
              <a:ext uri="{FF2B5EF4-FFF2-40B4-BE49-F238E27FC236}">
                <a16:creationId xmlns:a16="http://schemas.microsoft.com/office/drawing/2014/main" id="{B99D233C-B2FC-45F9-D56E-36180E0B1B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D56A88-B5BF-6E0A-0360-41B6941BF658}"/>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1640962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theme" Target="../theme/theme2.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image" Target="../media/image1.png"/><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F5CF89-4833-5033-95B0-C02720AC22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023FD0-24D2-4A71-A1FC-9B304C0288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C04727-17DA-F2C6-38D0-3963B47C32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7953D9-2557-2445-9A3D-2952E9A21483}" type="datetimeFigureOut">
              <a:rPr lang="en-US" smtClean="0"/>
              <a:t>7/10/24</a:t>
            </a:fld>
            <a:endParaRPr lang="en-US"/>
          </a:p>
        </p:txBody>
      </p:sp>
      <p:sp>
        <p:nvSpPr>
          <p:cNvPr id="5" name="Footer Placeholder 4">
            <a:extLst>
              <a:ext uri="{FF2B5EF4-FFF2-40B4-BE49-F238E27FC236}">
                <a16:creationId xmlns:a16="http://schemas.microsoft.com/office/drawing/2014/main" id="{E6D66EBB-88BC-E93C-0006-A350161EA0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0A1EAC7-5B96-6BEA-8E9E-7BE6C2F6DF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CB950B8-0B36-3243-B55B-E7C52E5B812A}" type="slidenum">
              <a:rPr lang="en-US" smtClean="0"/>
              <a:t>‹#›</a:t>
            </a:fld>
            <a:endParaRPr lang="en-US"/>
          </a:p>
        </p:txBody>
      </p:sp>
    </p:spTree>
    <p:extLst>
      <p:ext uri="{BB962C8B-B14F-4D97-AF65-F5344CB8AC3E}">
        <p14:creationId xmlns:p14="http://schemas.microsoft.com/office/powerpoint/2010/main" val="2768256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0"/>
            <a:ext cx="10515600" cy="838200"/>
          </a:xfrm>
          <a:prstGeom prst="rect">
            <a:avLst/>
          </a:prstGeom>
        </p:spPr>
        <p:txBody>
          <a:bodyPr vert="horz" lIns="91440" tIns="45720" rIns="91440" bIns="45720" rtlCol="0" anchor="b">
            <a:normAutofit/>
          </a:bodyPr>
          <a:lstStyle/>
          <a:p>
            <a:r>
              <a:rPr lang="en-US" dirty="0"/>
              <a:t>Click To Add Title</a:t>
            </a:r>
          </a:p>
        </p:txBody>
      </p:sp>
      <p:grpSp>
        <p:nvGrpSpPr>
          <p:cNvPr id="8" name="Group 7">
            <a:extLst>
              <a:ext uri="{FF2B5EF4-FFF2-40B4-BE49-F238E27FC236}">
                <a16:creationId xmlns:a16="http://schemas.microsoft.com/office/drawing/2014/main" id="{71DA1210-4468-5B83-C91A-BBA62AF1227D}"/>
              </a:ext>
            </a:extLst>
          </p:cNvPr>
          <p:cNvGrpSpPr/>
          <p:nvPr userDrawn="1"/>
        </p:nvGrpSpPr>
        <p:grpSpPr>
          <a:xfrm>
            <a:off x="11353800" y="6501472"/>
            <a:ext cx="838200" cy="357594"/>
            <a:chOff x="34061399" y="19504414"/>
            <a:chExt cx="2514601" cy="1072783"/>
          </a:xfrm>
        </p:grpSpPr>
        <p:sp>
          <p:nvSpPr>
            <p:cNvPr id="5" name="Rectangle 4">
              <a:extLst>
                <a:ext uri="{FF2B5EF4-FFF2-40B4-BE49-F238E27FC236}">
                  <a16:creationId xmlns:a16="http://schemas.microsoft.com/office/drawing/2014/main" id="{B76547AF-589A-45F3-BD57-EACA3BF60CFD}"/>
                </a:ext>
              </a:extLst>
            </p:cNvPr>
            <p:cNvSpPr/>
            <p:nvPr userDrawn="1"/>
          </p:nvSpPr>
          <p:spPr>
            <a:xfrm>
              <a:off x="36420552" y="19687526"/>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9" name="Picture 8" descr="A picture containing shape&#10;&#10;Description automatically generated">
              <a:extLst>
                <a:ext uri="{FF2B5EF4-FFF2-40B4-BE49-F238E27FC236}">
                  <a16:creationId xmlns:a16="http://schemas.microsoft.com/office/drawing/2014/main" id="{0F64E9CA-B4B2-365B-092F-3051F7475EA8}"/>
                </a:ext>
              </a:extLst>
            </p:cNvPr>
            <p:cNvPicPr>
              <a:picLocks noChangeAspect="1"/>
            </p:cNvPicPr>
            <p:nvPr userDrawn="1"/>
          </p:nvPicPr>
          <p:blipFill>
            <a:blip r:embed="rId43">
              <a:extLst>
                <a:ext uri="{28A0092B-C50C-407E-A947-70E740481C1C}">
                  <a14:useLocalDpi xmlns:a14="http://schemas.microsoft.com/office/drawing/2010/main" val="0"/>
                </a:ext>
              </a:extLst>
            </a:blip>
            <a:stretch>
              <a:fillRect/>
            </a:stretch>
          </p:blipFill>
          <p:spPr>
            <a:xfrm>
              <a:off x="34061399" y="19504414"/>
              <a:ext cx="2003438" cy="690238"/>
            </a:xfrm>
            <a:prstGeom prst="rect">
              <a:avLst/>
            </a:prstGeom>
          </p:spPr>
        </p:pic>
      </p:grpSp>
    </p:spTree>
    <p:extLst>
      <p:ext uri="{BB962C8B-B14F-4D97-AF65-F5344CB8AC3E}">
        <p14:creationId xmlns:p14="http://schemas.microsoft.com/office/powerpoint/2010/main" val="23416897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Lst>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txStyles>
    <p:titleStyle>
      <a:lvl1pPr algn="ctr" defTabSz="914309" rtl="0" eaLnBrk="1" latinLnBrk="0" hangingPunct="1">
        <a:lnSpc>
          <a:spcPct val="90000"/>
        </a:lnSpc>
        <a:spcBef>
          <a:spcPct val="0"/>
        </a:spcBef>
        <a:buNone/>
        <a:defRPr sz="2400" b="1" kern="1200" cap="none" baseline="0">
          <a:solidFill>
            <a:schemeClr val="bg1"/>
          </a:solidFill>
          <a:latin typeface="NVIDIA Sans" panose="020B0503020203020204" pitchFamily="34" charset="0"/>
          <a:ea typeface="+mj-ea"/>
          <a:cs typeface="NVIDIA Sans" panose="020B0503020203020204" pitchFamily="34" charset="0"/>
        </a:defRPr>
      </a:lvl1pPr>
    </p:titleStyle>
    <p:bodyStyle>
      <a:lvl1pPr marL="228577" indent="-228577" algn="l" defTabSz="914309" rtl="0" eaLnBrk="1" latinLnBrk="0" hangingPunct="1">
        <a:lnSpc>
          <a:spcPct val="90000"/>
        </a:lnSpc>
        <a:spcBef>
          <a:spcPts val="1000"/>
        </a:spcBef>
        <a:buFont typeface="NVIDIA Sans" panose="020B0503020203020204" pitchFamily="34" charset="0"/>
        <a:buChar char="•"/>
        <a:defRPr sz="2800" kern="1200">
          <a:solidFill>
            <a:schemeClr val="tx1"/>
          </a:solidFill>
          <a:latin typeface="+mn-lt"/>
          <a:ea typeface="+mn-ea"/>
          <a:cs typeface="+mn-cs"/>
        </a:defRPr>
      </a:lvl1pPr>
      <a:lvl2pPr marL="685731" indent="-228577" algn="l" defTabSz="914309" rtl="0" eaLnBrk="1" latinLnBrk="0" hangingPunct="1">
        <a:lnSpc>
          <a:spcPct val="90000"/>
        </a:lnSpc>
        <a:spcBef>
          <a:spcPts val="500"/>
        </a:spcBef>
        <a:buFont typeface="NVIDIA Sans" panose="020B0503020203020204" pitchFamily="34" charset="0"/>
        <a:buChar char="•"/>
        <a:defRPr sz="2400" kern="1200">
          <a:solidFill>
            <a:schemeClr val="tx1"/>
          </a:solidFill>
          <a:latin typeface="+mn-lt"/>
          <a:ea typeface="+mn-ea"/>
          <a:cs typeface="+mn-cs"/>
        </a:defRPr>
      </a:lvl2pPr>
      <a:lvl3pPr marL="1142886" indent="-228577" algn="l" defTabSz="914309" rtl="0" eaLnBrk="1" latinLnBrk="0" hangingPunct="1">
        <a:lnSpc>
          <a:spcPct val="90000"/>
        </a:lnSpc>
        <a:spcBef>
          <a:spcPts val="500"/>
        </a:spcBef>
        <a:buFont typeface="NVIDIA Sans" panose="020B0503020203020204" pitchFamily="34" charset="0"/>
        <a:buChar char="•"/>
        <a:defRPr sz="2000" kern="1200">
          <a:solidFill>
            <a:schemeClr val="tx1"/>
          </a:solidFill>
          <a:latin typeface="+mn-lt"/>
          <a:ea typeface="+mn-ea"/>
          <a:cs typeface="+mn-cs"/>
        </a:defRPr>
      </a:lvl3pPr>
      <a:lvl4pPr marL="1600040"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4pPr>
      <a:lvl5pPr marL="2057194"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5pPr>
      <a:lvl6pPr marL="2514349"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6pPr>
      <a:lvl7pPr marL="2971503"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7pPr>
      <a:lvl8pPr marL="3428657"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8pPr>
      <a:lvl9pPr marL="3885811"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9pPr>
    </p:bodyStyle>
    <p:otherStyle>
      <a:defPPr>
        <a:defRPr lang="en-US"/>
      </a:defPPr>
      <a:lvl1pPr marL="0" algn="l" defTabSz="914309" rtl="0" eaLnBrk="1" latinLnBrk="0" hangingPunct="1">
        <a:defRPr sz="1800" kern="1200">
          <a:solidFill>
            <a:schemeClr val="tx1"/>
          </a:solidFill>
          <a:latin typeface="+mn-lt"/>
          <a:ea typeface="+mn-ea"/>
          <a:cs typeface="+mn-cs"/>
        </a:defRPr>
      </a:lvl1pPr>
      <a:lvl2pPr marL="457154"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3" algn="l" defTabSz="914309" rtl="0" eaLnBrk="1" latinLnBrk="0" hangingPunct="1">
        <a:defRPr sz="1800" kern="1200">
          <a:solidFill>
            <a:schemeClr val="tx1"/>
          </a:solidFill>
          <a:latin typeface="+mn-lt"/>
          <a:ea typeface="+mn-ea"/>
          <a:cs typeface="+mn-cs"/>
        </a:defRPr>
      </a:lvl4pPr>
      <a:lvl5pPr marL="1828617" algn="l" defTabSz="914309" rtl="0" eaLnBrk="1" latinLnBrk="0" hangingPunct="1">
        <a:defRPr sz="1800" kern="1200">
          <a:solidFill>
            <a:schemeClr val="tx1"/>
          </a:solidFill>
          <a:latin typeface="+mn-lt"/>
          <a:ea typeface="+mn-ea"/>
          <a:cs typeface="+mn-cs"/>
        </a:defRPr>
      </a:lvl5pPr>
      <a:lvl6pPr marL="2285771"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4" algn="l" defTabSz="91430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B8A4E-B155-CBCB-8E6F-350D688CBA9E}"/>
              </a:ext>
            </a:extLst>
          </p:cNvPr>
          <p:cNvSpPr>
            <a:spLocks noGrp="1"/>
          </p:cNvSpPr>
          <p:nvPr>
            <p:ph type="ctrTitle"/>
          </p:nvPr>
        </p:nvSpPr>
        <p:spPr/>
        <p:txBody>
          <a:bodyPr/>
          <a:lstStyle/>
          <a:p>
            <a:r>
              <a:rPr lang="en-US" dirty="0" err="1"/>
              <a:t>Netdev</a:t>
            </a:r>
            <a:r>
              <a:rPr lang="en-US"/>
              <a:t> conference 0x18</a:t>
            </a:r>
          </a:p>
        </p:txBody>
      </p:sp>
      <p:sp>
        <p:nvSpPr>
          <p:cNvPr id="3" name="Subtitle 2">
            <a:extLst>
              <a:ext uri="{FF2B5EF4-FFF2-40B4-BE49-F238E27FC236}">
                <a16:creationId xmlns:a16="http://schemas.microsoft.com/office/drawing/2014/main" id="{192313A5-2B9C-5A83-3DB4-452F0DB7A26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09370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54B9F686-A756-06E5-BDC0-453DDF783D92}"/>
              </a:ext>
            </a:extLst>
          </p:cNvPr>
          <p:cNvSpPr/>
          <p:nvPr/>
        </p:nvSpPr>
        <p:spPr>
          <a:xfrm>
            <a:off x="5950767" y="2714333"/>
            <a:ext cx="3109285" cy="3040181"/>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27AF0C-9891-0B35-9B75-A2F7135EBEA1}"/>
              </a:ext>
            </a:extLst>
          </p:cNvPr>
          <p:cNvSpPr/>
          <p:nvPr/>
        </p:nvSpPr>
        <p:spPr>
          <a:xfrm>
            <a:off x="3161907" y="1826303"/>
            <a:ext cx="2546914" cy="1618560"/>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07A2C3E-1F0C-4A50-D3CC-17EEC621C19F}"/>
              </a:ext>
            </a:extLst>
          </p:cNvPr>
          <p:cNvSpPr/>
          <p:nvPr/>
        </p:nvSpPr>
        <p:spPr>
          <a:xfrm>
            <a:off x="3225113" y="3883702"/>
            <a:ext cx="2397211" cy="1889233"/>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FCED59A4-2AF4-6159-C09C-9137FCA1EA61}"/>
              </a:ext>
            </a:extLst>
          </p:cNvPr>
          <p:cNvSpPr/>
          <p:nvPr/>
        </p:nvSpPr>
        <p:spPr>
          <a:xfrm>
            <a:off x="3542558" y="4384257"/>
            <a:ext cx="1797269" cy="8303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err="1"/>
              <a:t>switchdev</a:t>
            </a:r>
            <a:endParaRPr lang="en-US" sz="1600" dirty="0"/>
          </a:p>
        </p:txBody>
      </p:sp>
      <p:sp>
        <p:nvSpPr>
          <p:cNvPr id="6" name="Rounded Rectangle 5">
            <a:extLst>
              <a:ext uri="{FF2B5EF4-FFF2-40B4-BE49-F238E27FC236}">
                <a16:creationId xmlns:a16="http://schemas.microsoft.com/office/drawing/2014/main" id="{A93F171A-9E89-8481-8C6C-AA9F88BF5F37}"/>
              </a:ext>
            </a:extLst>
          </p:cNvPr>
          <p:cNvSpPr/>
          <p:nvPr/>
        </p:nvSpPr>
        <p:spPr>
          <a:xfrm>
            <a:off x="4044427" y="5214574"/>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uplink</a:t>
            </a:r>
          </a:p>
        </p:txBody>
      </p:sp>
      <p:sp>
        <p:nvSpPr>
          <p:cNvPr id="7" name="Rounded Rectangle 6">
            <a:extLst>
              <a:ext uri="{FF2B5EF4-FFF2-40B4-BE49-F238E27FC236}">
                <a16:creationId xmlns:a16="http://schemas.microsoft.com/office/drawing/2014/main" id="{E0671EE7-922E-219B-7DD1-76A5A6EF1E8D}"/>
              </a:ext>
            </a:extLst>
          </p:cNvPr>
          <p:cNvSpPr/>
          <p:nvPr/>
        </p:nvSpPr>
        <p:spPr>
          <a:xfrm>
            <a:off x="3542558" y="4097851"/>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vport1</a:t>
            </a:r>
          </a:p>
        </p:txBody>
      </p:sp>
      <p:sp>
        <p:nvSpPr>
          <p:cNvPr id="8" name="Rounded Rectangle 7">
            <a:extLst>
              <a:ext uri="{FF2B5EF4-FFF2-40B4-BE49-F238E27FC236}">
                <a16:creationId xmlns:a16="http://schemas.microsoft.com/office/drawing/2014/main" id="{8C42BB90-43B4-D29B-D8D4-1E78E273261B}"/>
              </a:ext>
            </a:extLst>
          </p:cNvPr>
          <p:cNvSpPr/>
          <p:nvPr/>
        </p:nvSpPr>
        <p:spPr>
          <a:xfrm>
            <a:off x="4611986" y="4092595"/>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vport2</a:t>
            </a:r>
          </a:p>
        </p:txBody>
      </p:sp>
      <p:sp>
        <p:nvSpPr>
          <p:cNvPr id="13" name="Rounded Rectangle 12">
            <a:extLst>
              <a:ext uri="{FF2B5EF4-FFF2-40B4-BE49-F238E27FC236}">
                <a16:creationId xmlns:a16="http://schemas.microsoft.com/office/drawing/2014/main" id="{E16450AA-71B2-CE6B-4031-984245D788E5}"/>
              </a:ext>
            </a:extLst>
          </p:cNvPr>
          <p:cNvSpPr/>
          <p:nvPr/>
        </p:nvSpPr>
        <p:spPr>
          <a:xfrm>
            <a:off x="3553064" y="2893363"/>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vport1</a:t>
            </a:r>
          </a:p>
        </p:txBody>
      </p:sp>
      <p:sp>
        <p:nvSpPr>
          <p:cNvPr id="14" name="Rounded Rectangle 13">
            <a:extLst>
              <a:ext uri="{FF2B5EF4-FFF2-40B4-BE49-F238E27FC236}">
                <a16:creationId xmlns:a16="http://schemas.microsoft.com/office/drawing/2014/main" id="{30CF6CEE-47AF-F165-2A90-28511E99A420}"/>
              </a:ext>
            </a:extLst>
          </p:cNvPr>
          <p:cNvSpPr/>
          <p:nvPr/>
        </p:nvSpPr>
        <p:spPr>
          <a:xfrm>
            <a:off x="4629311" y="2893363"/>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vport2</a:t>
            </a:r>
          </a:p>
        </p:txBody>
      </p:sp>
      <p:sp>
        <p:nvSpPr>
          <p:cNvPr id="15" name="Rounded Rectangle 14">
            <a:extLst>
              <a:ext uri="{FF2B5EF4-FFF2-40B4-BE49-F238E27FC236}">
                <a16:creationId xmlns:a16="http://schemas.microsoft.com/office/drawing/2014/main" id="{C213DFA3-8113-B454-271D-99E1414F4237}"/>
              </a:ext>
            </a:extLst>
          </p:cNvPr>
          <p:cNvSpPr/>
          <p:nvPr/>
        </p:nvSpPr>
        <p:spPr>
          <a:xfrm>
            <a:off x="3274541" y="1922471"/>
            <a:ext cx="1147757" cy="9708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VM1/ Container</a:t>
            </a:r>
          </a:p>
        </p:txBody>
      </p:sp>
      <p:cxnSp>
        <p:nvCxnSpPr>
          <p:cNvPr id="19" name="Straight Connector 18">
            <a:extLst>
              <a:ext uri="{FF2B5EF4-FFF2-40B4-BE49-F238E27FC236}">
                <a16:creationId xmlns:a16="http://schemas.microsoft.com/office/drawing/2014/main" id="{3AAAD41C-ADED-7257-0486-651BA21CFD75}"/>
              </a:ext>
            </a:extLst>
          </p:cNvPr>
          <p:cNvCxnSpPr>
            <a:stCxn id="7" idx="0"/>
            <a:endCxn id="13" idx="2"/>
          </p:cNvCxnSpPr>
          <p:nvPr/>
        </p:nvCxnSpPr>
        <p:spPr>
          <a:xfrm flipV="1">
            <a:off x="3901224" y="3185025"/>
            <a:ext cx="10506" cy="912826"/>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09E6552B-7A37-0DC4-39B3-04D462A13EC2}"/>
              </a:ext>
            </a:extLst>
          </p:cNvPr>
          <p:cNvCxnSpPr>
            <a:cxnSpLocks/>
          </p:cNvCxnSpPr>
          <p:nvPr/>
        </p:nvCxnSpPr>
        <p:spPr>
          <a:xfrm flipV="1">
            <a:off x="4372870" y="5506236"/>
            <a:ext cx="0" cy="533399"/>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218834F3-413C-62B1-FB5B-3757EC44C060}"/>
              </a:ext>
            </a:extLst>
          </p:cNvPr>
          <p:cNvCxnSpPr>
            <a:cxnSpLocks/>
            <a:stCxn id="8" idx="0"/>
            <a:endCxn id="14" idx="2"/>
          </p:cNvCxnSpPr>
          <p:nvPr/>
        </p:nvCxnSpPr>
        <p:spPr>
          <a:xfrm flipV="1">
            <a:off x="4970652" y="3185025"/>
            <a:ext cx="17325" cy="907570"/>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2" name="Rounded Rectangle 21">
            <a:extLst>
              <a:ext uri="{FF2B5EF4-FFF2-40B4-BE49-F238E27FC236}">
                <a16:creationId xmlns:a16="http://schemas.microsoft.com/office/drawing/2014/main" id="{81A3C4DF-ABA0-DD59-C471-37FB40C3FDE3}"/>
              </a:ext>
            </a:extLst>
          </p:cNvPr>
          <p:cNvSpPr/>
          <p:nvPr/>
        </p:nvSpPr>
        <p:spPr>
          <a:xfrm>
            <a:off x="4474567" y="1911773"/>
            <a:ext cx="1147757" cy="9708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VM2/ Container</a:t>
            </a:r>
          </a:p>
        </p:txBody>
      </p:sp>
      <p:sp>
        <p:nvSpPr>
          <p:cNvPr id="23" name="TextBox 22">
            <a:extLst>
              <a:ext uri="{FF2B5EF4-FFF2-40B4-BE49-F238E27FC236}">
                <a16:creationId xmlns:a16="http://schemas.microsoft.com/office/drawing/2014/main" id="{7C1CAE90-8E34-0ECF-D2BF-1242B673F955}"/>
              </a:ext>
            </a:extLst>
          </p:cNvPr>
          <p:cNvSpPr txBox="1"/>
          <p:nvPr/>
        </p:nvSpPr>
        <p:spPr>
          <a:xfrm>
            <a:off x="5075108" y="5415960"/>
            <a:ext cx="524503" cy="338554"/>
          </a:xfrm>
          <a:prstGeom prst="rect">
            <a:avLst/>
          </a:prstGeom>
          <a:noFill/>
        </p:spPr>
        <p:txBody>
          <a:bodyPr wrap="none" rtlCol="0">
            <a:spAutoFit/>
          </a:bodyPr>
          <a:lstStyle/>
          <a:p>
            <a:r>
              <a:rPr lang="en-US" sz="1600" dirty="0"/>
              <a:t>NIC</a:t>
            </a:r>
          </a:p>
        </p:txBody>
      </p:sp>
      <p:sp>
        <p:nvSpPr>
          <p:cNvPr id="26" name="TextBox 25">
            <a:extLst>
              <a:ext uri="{FF2B5EF4-FFF2-40B4-BE49-F238E27FC236}">
                <a16:creationId xmlns:a16="http://schemas.microsoft.com/office/drawing/2014/main" id="{7FD9F989-26F1-65BE-6A2A-A34AD53FA089}"/>
              </a:ext>
            </a:extLst>
          </p:cNvPr>
          <p:cNvSpPr txBox="1"/>
          <p:nvPr/>
        </p:nvSpPr>
        <p:spPr>
          <a:xfrm>
            <a:off x="5110758" y="3168093"/>
            <a:ext cx="608243" cy="338554"/>
          </a:xfrm>
          <a:prstGeom prst="rect">
            <a:avLst/>
          </a:prstGeom>
          <a:noFill/>
        </p:spPr>
        <p:txBody>
          <a:bodyPr wrap="none" rtlCol="0">
            <a:spAutoFit/>
          </a:bodyPr>
          <a:lstStyle/>
          <a:p>
            <a:r>
              <a:rPr lang="en-US" sz="1600" dirty="0"/>
              <a:t>Host</a:t>
            </a:r>
          </a:p>
        </p:txBody>
      </p:sp>
      <p:sp>
        <p:nvSpPr>
          <p:cNvPr id="27" name="Rounded Rectangle 26">
            <a:extLst>
              <a:ext uri="{FF2B5EF4-FFF2-40B4-BE49-F238E27FC236}">
                <a16:creationId xmlns:a16="http://schemas.microsoft.com/office/drawing/2014/main" id="{216D8A09-5F0D-C44D-EB1C-A741802E532E}"/>
              </a:ext>
            </a:extLst>
          </p:cNvPr>
          <p:cNvSpPr/>
          <p:nvPr/>
        </p:nvSpPr>
        <p:spPr>
          <a:xfrm>
            <a:off x="6312911" y="4366706"/>
            <a:ext cx="1797269" cy="8303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Software Switch</a:t>
            </a:r>
          </a:p>
          <a:p>
            <a:pPr algn="ctr"/>
            <a:r>
              <a:rPr lang="en-US" sz="1400" dirty="0"/>
              <a:t>OVS / Linux bridge</a:t>
            </a:r>
          </a:p>
        </p:txBody>
      </p:sp>
      <p:sp>
        <p:nvSpPr>
          <p:cNvPr id="29" name="Rounded Rectangle 28">
            <a:extLst>
              <a:ext uri="{FF2B5EF4-FFF2-40B4-BE49-F238E27FC236}">
                <a16:creationId xmlns:a16="http://schemas.microsoft.com/office/drawing/2014/main" id="{7B6B2C8C-5712-86B2-ED70-4C329C25A505}"/>
              </a:ext>
            </a:extLst>
          </p:cNvPr>
          <p:cNvSpPr/>
          <p:nvPr/>
        </p:nvSpPr>
        <p:spPr>
          <a:xfrm>
            <a:off x="8095270" y="4629781"/>
            <a:ext cx="717332" cy="27032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PF </a:t>
            </a:r>
            <a:r>
              <a:rPr lang="en-US" sz="1200" dirty="0" err="1"/>
              <a:t>repr</a:t>
            </a:r>
            <a:endParaRPr lang="en-US" sz="1200" dirty="0"/>
          </a:p>
        </p:txBody>
      </p:sp>
      <p:sp>
        <p:nvSpPr>
          <p:cNvPr id="30" name="Rounded Rectangle 29">
            <a:extLst>
              <a:ext uri="{FF2B5EF4-FFF2-40B4-BE49-F238E27FC236}">
                <a16:creationId xmlns:a16="http://schemas.microsoft.com/office/drawing/2014/main" id="{1B1D8E42-31AD-8F48-8278-A55C620E8CAC}"/>
              </a:ext>
            </a:extLst>
          </p:cNvPr>
          <p:cNvSpPr/>
          <p:nvPr/>
        </p:nvSpPr>
        <p:spPr>
          <a:xfrm>
            <a:off x="6312911" y="4080300"/>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repr1</a:t>
            </a:r>
          </a:p>
        </p:txBody>
      </p:sp>
      <p:sp>
        <p:nvSpPr>
          <p:cNvPr id="33" name="Rounded Rectangle 32">
            <a:extLst>
              <a:ext uri="{FF2B5EF4-FFF2-40B4-BE49-F238E27FC236}">
                <a16:creationId xmlns:a16="http://schemas.microsoft.com/office/drawing/2014/main" id="{9A8FDF0E-0D96-EF6C-AC8D-92523127615D}"/>
              </a:ext>
            </a:extLst>
          </p:cNvPr>
          <p:cNvSpPr/>
          <p:nvPr/>
        </p:nvSpPr>
        <p:spPr>
          <a:xfrm>
            <a:off x="7382339" y="4075044"/>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repr2</a:t>
            </a:r>
          </a:p>
        </p:txBody>
      </p:sp>
      <p:cxnSp>
        <p:nvCxnSpPr>
          <p:cNvPr id="34" name="Straight Connector 33">
            <a:extLst>
              <a:ext uri="{FF2B5EF4-FFF2-40B4-BE49-F238E27FC236}">
                <a16:creationId xmlns:a16="http://schemas.microsoft.com/office/drawing/2014/main" id="{40DF36BD-0424-CE5F-3591-84A7A4F64ADE}"/>
              </a:ext>
            </a:extLst>
          </p:cNvPr>
          <p:cNvCxnSpPr>
            <a:cxnSpLocks/>
            <a:endCxn id="35" idx="2"/>
          </p:cNvCxnSpPr>
          <p:nvPr/>
        </p:nvCxnSpPr>
        <p:spPr>
          <a:xfrm flipV="1">
            <a:off x="7198836" y="5576413"/>
            <a:ext cx="0" cy="440415"/>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35" name="Rounded Rectangle 34">
            <a:extLst>
              <a:ext uri="{FF2B5EF4-FFF2-40B4-BE49-F238E27FC236}">
                <a16:creationId xmlns:a16="http://schemas.microsoft.com/office/drawing/2014/main" id="{648C944C-E705-200B-403D-32D45A8CD4CF}"/>
              </a:ext>
            </a:extLst>
          </p:cNvPr>
          <p:cNvSpPr/>
          <p:nvPr/>
        </p:nvSpPr>
        <p:spPr>
          <a:xfrm>
            <a:off x="6840170" y="5191767"/>
            <a:ext cx="717332" cy="38464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Uplink </a:t>
            </a:r>
            <a:r>
              <a:rPr lang="en-US" sz="1200" dirty="0" err="1"/>
              <a:t>repr</a:t>
            </a:r>
            <a:endParaRPr lang="en-US" sz="1200" dirty="0"/>
          </a:p>
        </p:txBody>
      </p:sp>
      <p:cxnSp>
        <p:nvCxnSpPr>
          <p:cNvPr id="37" name="Straight Connector 36">
            <a:extLst>
              <a:ext uri="{FF2B5EF4-FFF2-40B4-BE49-F238E27FC236}">
                <a16:creationId xmlns:a16="http://schemas.microsoft.com/office/drawing/2014/main" id="{DC2A839C-3424-6D20-5EAA-FA212BAC78A5}"/>
              </a:ext>
            </a:extLst>
          </p:cNvPr>
          <p:cNvCxnSpPr>
            <a:cxnSpLocks/>
          </p:cNvCxnSpPr>
          <p:nvPr/>
        </p:nvCxnSpPr>
        <p:spPr>
          <a:xfrm flipV="1">
            <a:off x="6634544" y="3529002"/>
            <a:ext cx="0" cy="533399"/>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95C79122-6135-02DA-C609-6C600FADFCD4}"/>
              </a:ext>
            </a:extLst>
          </p:cNvPr>
          <p:cNvCxnSpPr>
            <a:cxnSpLocks/>
          </p:cNvCxnSpPr>
          <p:nvPr/>
        </p:nvCxnSpPr>
        <p:spPr>
          <a:xfrm flipV="1">
            <a:off x="7763128" y="3541645"/>
            <a:ext cx="0" cy="533399"/>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B91EA664-9637-6C19-90B2-55F99CB7B8C0}"/>
              </a:ext>
            </a:extLst>
          </p:cNvPr>
          <p:cNvSpPr txBox="1"/>
          <p:nvPr/>
        </p:nvSpPr>
        <p:spPr>
          <a:xfrm>
            <a:off x="6099978" y="2880776"/>
            <a:ext cx="2633670" cy="584775"/>
          </a:xfrm>
          <a:prstGeom prst="rect">
            <a:avLst/>
          </a:prstGeom>
          <a:noFill/>
          <a:ln>
            <a:solidFill>
              <a:schemeClr val="accent6"/>
            </a:solidFill>
          </a:ln>
        </p:spPr>
        <p:txBody>
          <a:bodyPr wrap="none" rtlCol="0">
            <a:spAutoFit/>
          </a:bodyPr>
          <a:lstStyle/>
          <a:p>
            <a:r>
              <a:rPr lang="en-US" sz="1600" dirty="0"/>
              <a:t>Software handles/programs</a:t>
            </a:r>
          </a:p>
          <a:p>
            <a:r>
              <a:rPr lang="en-US" sz="1600" dirty="0"/>
              <a:t>offload rules</a:t>
            </a:r>
          </a:p>
        </p:txBody>
      </p:sp>
      <p:sp>
        <p:nvSpPr>
          <p:cNvPr id="41" name="TextBox 40">
            <a:extLst>
              <a:ext uri="{FF2B5EF4-FFF2-40B4-BE49-F238E27FC236}">
                <a16:creationId xmlns:a16="http://schemas.microsoft.com/office/drawing/2014/main" id="{0FACC784-3695-2C23-C952-6EB78EBD2982}"/>
              </a:ext>
            </a:extLst>
          </p:cNvPr>
          <p:cNvSpPr txBox="1"/>
          <p:nvPr/>
        </p:nvSpPr>
        <p:spPr>
          <a:xfrm>
            <a:off x="0" y="197576"/>
            <a:ext cx="1024704" cy="369332"/>
          </a:xfrm>
          <a:prstGeom prst="rect">
            <a:avLst/>
          </a:prstGeom>
          <a:noFill/>
        </p:spPr>
        <p:txBody>
          <a:bodyPr wrap="none" rtlCol="0">
            <a:spAutoFit/>
          </a:bodyPr>
          <a:lstStyle/>
          <a:p>
            <a:r>
              <a:rPr lang="en-US" dirty="0" err="1"/>
              <a:t>arch.pdf</a:t>
            </a:r>
            <a:endParaRPr lang="en-US" dirty="0"/>
          </a:p>
        </p:txBody>
      </p:sp>
      <p:sp>
        <p:nvSpPr>
          <p:cNvPr id="43" name="TextBox 42">
            <a:extLst>
              <a:ext uri="{FF2B5EF4-FFF2-40B4-BE49-F238E27FC236}">
                <a16:creationId xmlns:a16="http://schemas.microsoft.com/office/drawing/2014/main" id="{248AEE48-4A82-8BFE-AE9A-8C4402CAB65C}"/>
              </a:ext>
            </a:extLst>
          </p:cNvPr>
          <p:cNvSpPr txBox="1"/>
          <p:nvPr/>
        </p:nvSpPr>
        <p:spPr>
          <a:xfrm>
            <a:off x="7764529" y="5410263"/>
            <a:ext cx="1322093" cy="307777"/>
          </a:xfrm>
          <a:prstGeom prst="rect">
            <a:avLst/>
          </a:prstGeom>
          <a:noFill/>
        </p:spPr>
        <p:txBody>
          <a:bodyPr wrap="none" rtlCol="0">
            <a:spAutoFit/>
          </a:bodyPr>
          <a:lstStyle/>
          <a:p>
            <a:r>
              <a:rPr lang="en-US" sz="1400" dirty="0"/>
              <a:t>NIC-DPU/Host</a:t>
            </a:r>
          </a:p>
        </p:txBody>
      </p:sp>
      <p:cxnSp>
        <p:nvCxnSpPr>
          <p:cNvPr id="44" name="Straight Connector 43">
            <a:extLst>
              <a:ext uri="{FF2B5EF4-FFF2-40B4-BE49-F238E27FC236}">
                <a16:creationId xmlns:a16="http://schemas.microsoft.com/office/drawing/2014/main" id="{21E21F01-4EA9-9851-C6DF-AEDCDE26E773}"/>
              </a:ext>
            </a:extLst>
          </p:cNvPr>
          <p:cNvCxnSpPr>
            <a:cxnSpLocks/>
          </p:cNvCxnSpPr>
          <p:nvPr/>
        </p:nvCxnSpPr>
        <p:spPr>
          <a:xfrm flipH="1">
            <a:off x="6025791" y="1922626"/>
            <a:ext cx="574239" cy="0"/>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3ED0B107-97F4-D72B-6B33-0F9CD36F8E8A}"/>
              </a:ext>
            </a:extLst>
          </p:cNvPr>
          <p:cNvCxnSpPr>
            <a:cxnSpLocks/>
          </p:cNvCxnSpPr>
          <p:nvPr/>
        </p:nvCxnSpPr>
        <p:spPr>
          <a:xfrm flipH="1">
            <a:off x="6025791" y="2204174"/>
            <a:ext cx="574239" cy="0"/>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48" name="TextBox 47">
            <a:extLst>
              <a:ext uri="{FF2B5EF4-FFF2-40B4-BE49-F238E27FC236}">
                <a16:creationId xmlns:a16="http://schemas.microsoft.com/office/drawing/2014/main" id="{D9496C08-86FC-8684-834F-9CC317D8A13F}"/>
              </a:ext>
            </a:extLst>
          </p:cNvPr>
          <p:cNvSpPr txBox="1"/>
          <p:nvPr/>
        </p:nvSpPr>
        <p:spPr>
          <a:xfrm>
            <a:off x="6624211" y="1750168"/>
            <a:ext cx="1084977" cy="584775"/>
          </a:xfrm>
          <a:prstGeom prst="rect">
            <a:avLst/>
          </a:prstGeom>
          <a:noFill/>
        </p:spPr>
        <p:txBody>
          <a:bodyPr wrap="none" rtlCol="0">
            <a:spAutoFit/>
          </a:bodyPr>
          <a:lstStyle/>
          <a:p>
            <a:r>
              <a:rPr lang="en-US" sz="1600" dirty="0"/>
              <a:t>Fast-path</a:t>
            </a:r>
          </a:p>
          <a:p>
            <a:r>
              <a:rPr lang="en-US" sz="1600" dirty="0"/>
              <a:t>Slow-path</a:t>
            </a:r>
          </a:p>
        </p:txBody>
      </p:sp>
      <p:sp>
        <p:nvSpPr>
          <p:cNvPr id="50" name="TextBox 49">
            <a:extLst>
              <a:ext uri="{FF2B5EF4-FFF2-40B4-BE49-F238E27FC236}">
                <a16:creationId xmlns:a16="http://schemas.microsoft.com/office/drawing/2014/main" id="{37259F81-18CC-A3EE-79AE-9E277C9F4FCD}"/>
              </a:ext>
            </a:extLst>
          </p:cNvPr>
          <p:cNvSpPr txBox="1"/>
          <p:nvPr/>
        </p:nvSpPr>
        <p:spPr>
          <a:xfrm>
            <a:off x="8223374" y="2416477"/>
            <a:ext cx="973215" cy="307777"/>
          </a:xfrm>
          <a:prstGeom prst="rect">
            <a:avLst/>
          </a:prstGeom>
          <a:noFill/>
        </p:spPr>
        <p:txBody>
          <a:bodyPr wrap="none" rtlCol="0">
            <a:spAutoFit/>
          </a:bodyPr>
          <a:lstStyle/>
          <a:p>
            <a:r>
              <a:rPr lang="en-US" sz="1400" dirty="0"/>
              <a:t>Slow-path</a:t>
            </a:r>
          </a:p>
        </p:txBody>
      </p:sp>
      <p:sp>
        <p:nvSpPr>
          <p:cNvPr id="51" name="TextBox 50">
            <a:extLst>
              <a:ext uri="{FF2B5EF4-FFF2-40B4-BE49-F238E27FC236}">
                <a16:creationId xmlns:a16="http://schemas.microsoft.com/office/drawing/2014/main" id="{FFEFE3A5-B2B3-0995-0EF1-65AFDCDE396C}"/>
              </a:ext>
            </a:extLst>
          </p:cNvPr>
          <p:cNvSpPr txBox="1"/>
          <p:nvPr/>
        </p:nvSpPr>
        <p:spPr>
          <a:xfrm>
            <a:off x="2982786" y="3581658"/>
            <a:ext cx="928716" cy="307777"/>
          </a:xfrm>
          <a:prstGeom prst="rect">
            <a:avLst/>
          </a:prstGeom>
          <a:noFill/>
        </p:spPr>
        <p:txBody>
          <a:bodyPr wrap="none" rtlCol="0">
            <a:spAutoFit/>
          </a:bodyPr>
          <a:lstStyle/>
          <a:p>
            <a:r>
              <a:rPr lang="en-US" sz="1400" dirty="0"/>
              <a:t>Fast-path</a:t>
            </a:r>
          </a:p>
        </p:txBody>
      </p:sp>
      <p:sp>
        <p:nvSpPr>
          <p:cNvPr id="2" name="Rounded Rectangle 1">
            <a:extLst>
              <a:ext uri="{FF2B5EF4-FFF2-40B4-BE49-F238E27FC236}">
                <a16:creationId xmlns:a16="http://schemas.microsoft.com/office/drawing/2014/main" id="{C430559F-F57A-27E4-8766-759F949F060D}"/>
              </a:ext>
            </a:extLst>
          </p:cNvPr>
          <p:cNvSpPr/>
          <p:nvPr/>
        </p:nvSpPr>
        <p:spPr>
          <a:xfrm>
            <a:off x="4226213" y="3259719"/>
            <a:ext cx="351123" cy="17960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PF</a:t>
            </a:r>
          </a:p>
        </p:txBody>
      </p:sp>
    </p:spTree>
    <p:extLst>
      <p:ext uri="{BB962C8B-B14F-4D97-AF65-F5344CB8AC3E}">
        <p14:creationId xmlns:p14="http://schemas.microsoft.com/office/powerpoint/2010/main" val="494623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F7916BC9-BB9D-F3AD-9945-33C79E239913}"/>
              </a:ext>
            </a:extLst>
          </p:cNvPr>
          <p:cNvSpPr/>
          <p:nvPr/>
        </p:nvSpPr>
        <p:spPr>
          <a:xfrm>
            <a:off x="5955259" y="4125790"/>
            <a:ext cx="717332" cy="291662"/>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repr1</a:t>
            </a:r>
          </a:p>
        </p:txBody>
      </p:sp>
      <p:sp>
        <p:nvSpPr>
          <p:cNvPr id="14" name="Rounded Rectangle 13">
            <a:extLst>
              <a:ext uri="{FF2B5EF4-FFF2-40B4-BE49-F238E27FC236}">
                <a16:creationId xmlns:a16="http://schemas.microsoft.com/office/drawing/2014/main" id="{CE9DFE42-196A-E6E6-29AE-2CCBB39BACD9}"/>
              </a:ext>
            </a:extLst>
          </p:cNvPr>
          <p:cNvSpPr/>
          <p:nvPr/>
        </p:nvSpPr>
        <p:spPr>
          <a:xfrm>
            <a:off x="5939768" y="3206077"/>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vport1</a:t>
            </a:r>
          </a:p>
        </p:txBody>
      </p:sp>
      <p:cxnSp>
        <p:nvCxnSpPr>
          <p:cNvPr id="16" name="Straight Connector 15">
            <a:extLst>
              <a:ext uri="{FF2B5EF4-FFF2-40B4-BE49-F238E27FC236}">
                <a16:creationId xmlns:a16="http://schemas.microsoft.com/office/drawing/2014/main" id="{529999F8-139E-8534-1EAE-0C47DA09CBF3}"/>
              </a:ext>
            </a:extLst>
          </p:cNvPr>
          <p:cNvCxnSpPr>
            <a:cxnSpLocks/>
          </p:cNvCxnSpPr>
          <p:nvPr/>
        </p:nvCxnSpPr>
        <p:spPr>
          <a:xfrm flipV="1">
            <a:off x="6313925" y="3542127"/>
            <a:ext cx="0" cy="533399"/>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5CD5E337-699E-D3BB-8464-A8B73B10AAC5}"/>
              </a:ext>
            </a:extLst>
          </p:cNvPr>
          <p:cNvSpPr txBox="1"/>
          <p:nvPr/>
        </p:nvSpPr>
        <p:spPr>
          <a:xfrm>
            <a:off x="5718640" y="3625785"/>
            <a:ext cx="554960" cy="307777"/>
          </a:xfrm>
          <a:prstGeom prst="rect">
            <a:avLst/>
          </a:prstGeom>
          <a:noFill/>
        </p:spPr>
        <p:txBody>
          <a:bodyPr wrap="none" rtlCol="0">
            <a:spAutoFit/>
          </a:bodyPr>
          <a:lstStyle/>
          <a:p>
            <a:r>
              <a:rPr lang="en-US" sz="1400" dirty="0"/>
              <a:t>miss</a:t>
            </a:r>
          </a:p>
        </p:txBody>
      </p:sp>
      <p:sp>
        <p:nvSpPr>
          <p:cNvPr id="19" name="TextBox 18">
            <a:extLst>
              <a:ext uri="{FF2B5EF4-FFF2-40B4-BE49-F238E27FC236}">
                <a16:creationId xmlns:a16="http://schemas.microsoft.com/office/drawing/2014/main" id="{B0EF0CA5-8BE1-AA9F-DE3C-6B2C87B6FC90}"/>
              </a:ext>
            </a:extLst>
          </p:cNvPr>
          <p:cNvSpPr txBox="1"/>
          <p:nvPr/>
        </p:nvSpPr>
        <p:spPr>
          <a:xfrm>
            <a:off x="5848173" y="2525505"/>
            <a:ext cx="900524" cy="307777"/>
          </a:xfrm>
          <a:prstGeom prst="rect">
            <a:avLst/>
          </a:prstGeom>
          <a:noFill/>
        </p:spPr>
        <p:txBody>
          <a:bodyPr wrap="square" rtlCol="0">
            <a:spAutoFit/>
          </a:bodyPr>
          <a:lstStyle/>
          <a:p>
            <a:r>
              <a:rPr lang="en-US" sz="1400" dirty="0"/>
              <a:t>VM send</a:t>
            </a:r>
          </a:p>
        </p:txBody>
      </p:sp>
      <p:cxnSp>
        <p:nvCxnSpPr>
          <p:cNvPr id="20" name="Straight Connector 19">
            <a:extLst>
              <a:ext uri="{FF2B5EF4-FFF2-40B4-BE49-F238E27FC236}">
                <a16:creationId xmlns:a16="http://schemas.microsoft.com/office/drawing/2014/main" id="{9BBC5139-9DA8-F141-D779-412F7F57830B}"/>
              </a:ext>
            </a:extLst>
          </p:cNvPr>
          <p:cNvCxnSpPr>
            <a:cxnSpLocks/>
            <a:stCxn id="14" idx="0"/>
            <a:endCxn id="19" idx="2"/>
          </p:cNvCxnSpPr>
          <p:nvPr/>
        </p:nvCxnSpPr>
        <p:spPr>
          <a:xfrm flipV="1">
            <a:off x="6298434" y="2833282"/>
            <a:ext cx="1" cy="372795"/>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B3098634-9BFB-47D3-FC5F-3E955AE1F6C3}"/>
              </a:ext>
            </a:extLst>
          </p:cNvPr>
          <p:cNvSpPr txBox="1"/>
          <p:nvPr/>
        </p:nvSpPr>
        <p:spPr>
          <a:xfrm>
            <a:off x="6332972" y="3821207"/>
            <a:ext cx="324128" cy="307777"/>
          </a:xfrm>
          <a:prstGeom prst="rect">
            <a:avLst/>
          </a:prstGeom>
          <a:noFill/>
        </p:spPr>
        <p:txBody>
          <a:bodyPr wrap="none" rtlCol="0">
            <a:spAutoFit/>
          </a:bodyPr>
          <a:lstStyle/>
          <a:p>
            <a:r>
              <a:rPr lang="en-US" sz="1400" dirty="0" err="1">
                <a:solidFill>
                  <a:schemeClr val="tx1">
                    <a:lumMod val="50000"/>
                    <a:lumOff val="50000"/>
                  </a:schemeClr>
                </a:solidFill>
              </a:rPr>
              <a:t>rx</a:t>
            </a:r>
            <a:endParaRPr lang="en-US" sz="1400" dirty="0">
              <a:solidFill>
                <a:schemeClr val="tx1">
                  <a:lumMod val="50000"/>
                  <a:lumOff val="50000"/>
                </a:schemeClr>
              </a:solidFill>
            </a:endParaRPr>
          </a:p>
        </p:txBody>
      </p:sp>
      <p:sp>
        <p:nvSpPr>
          <p:cNvPr id="25" name="TextBox 24">
            <a:extLst>
              <a:ext uri="{FF2B5EF4-FFF2-40B4-BE49-F238E27FC236}">
                <a16:creationId xmlns:a16="http://schemas.microsoft.com/office/drawing/2014/main" id="{AA2FA901-92B3-F91B-382A-433C1EFB4F76}"/>
              </a:ext>
            </a:extLst>
          </p:cNvPr>
          <p:cNvSpPr txBox="1"/>
          <p:nvPr/>
        </p:nvSpPr>
        <p:spPr>
          <a:xfrm>
            <a:off x="6313925" y="2909552"/>
            <a:ext cx="322524" cy="307777"/>
          </a:xfrm>
          <a:prstGeom prst="rect">
            <a:avLst/>
          </a:prstGeom>
          <a:noFill/>
        </p:spPr>
        <p:txBody>
          <a:bodyPr wrap="none" rtlCol="0">
            <a:spAutoFit/>
          </a:bodyPr>
          <a:lstStyle/>
          <a:p>
            <a:r>
              <a:rPr lang="en-US" sz="1400" dirty="0" err="1">
                <a:solidFill>
                  <a:schemeClr val="tx1">
                    <a:lumMod val="50000"/>
                    <a:lumOff val="50000"/>
                  </a:schemeClr>
                </a:solidFill>
              </a:rPr>
              <a:t>tx</a:t>
            </a:r>
            <a:endParaRPr lang="en-US" sz="1400" dirty="0">
              <a:solidFill>
                <a:schemeClr val="tx1">
                  <a:lumMod val="50000"/>
                  <a:lumOff val="50000"/>
                </a:schemeClr>
              </a:solidFill>
            </a:endParaRPr>
          </a:p>
        </p:txBody>
      </p:sp>
      <p:sp>
        <p:nvSpPr>
          <p:cNvPr id="27" name="Rounded Rectangle 26">
            <a:extLst>
              <a:ext uri="{FF2B5EF4-FFF2-40B4-BE49-F238E27FC236}">
                <a16:creationId xmlns:a16="http://schemas.microsoft.com/office/drawing/2014/main" id="{F8B0AD5B-4340-99CB-7A6C-534550760D04}"/>
              </a:ext>
            </a:extLst>
          </p:cNvPr>
          <p:cNvSpPr/>
          <p:nvPr/>
        </p:nvSpPr>
        <p:spPr>
          <a:xfrm>
            <a:off x="7062239" y="4125790"/>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vport1</a:t>
            </a:r>
          </a:p>
        </p:txBody>
      </p:sp>
      <p:sp>
        <p:nvSpPr>
          <p:cNvPr id="28" name="Rounded Rectangle 27">
            <a:extLst>
              <a:ext uri="{FF2B5EF4-FFF2-40B4-BE49-F238E27FC236}">
                <a16:creationId xmlns:a16="http://schemas.microsoft.com/office/drawing/2014/main" id="{6076CDB8-3200-BAD4-9206-0BC5299F704C}"/>
              </a:ext>
            </a:extLst>
          </p:cNvPr>
          <p:cNvSpPr/>
          <p:nvPr/>
        </p:nvSpPr>
        <p:spPr>
          <a:xfrm>
            <a:off x="7046748" y="3206077"/>
            <a:ext cx="717332" cy="291662"/>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repr1</a:t>
            </a:r>
          </a:p>
        </p:txBody>
      </p:sp>
      <p:cxnSp>
        <p:nvCxnSpPr>
          <p:cNvPr id="29" name="Straight Connector 28">
            <a:extLst>
              <a:ext uri="{FF2B5EF4-FFF2-40B4-BE49-F238E27FC236}">
                <a16:creationId xmlns:a16="http://schemas.microsoft.com/office/drawing/2014/main" id="{AE1E0126-E096-5973-0A6D-957EDE11E879}"/>
              </a:ext>
            </a:extLst>
          </p:cNvPr>
          <p:cNvCxnSpPr>
            <a:cxnSpLocks/>
          </p:cNvCxnSpPr>
          <p:nvPr/>
        </p:nvCxnSpPr>
        <p:spPr>
          <a:xfrm flipV="1">
            <a:off x="7420905" y="3542127"/>
            <a:ext cx="0" cy="533399"/>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94C9BC3F-6D1E-EC44-A044-9839E3F4EC41}"/>
              </a:ext>
            </a:extLst>
          </p:cNvPr>
          <p:cNvSpPr txBox="1"/>
          <p:nvPr/>
        </p:nvSpPr>
        <p:spPr>
          <a:xfrm>
            <a:off x="6929161" y="2532585"/>
            <a:ext cx="952505" cy="307777"/>
          </a:xfrm>
          <a:prstGeom prst="rect">
            <a:avLst/>
          </a:prstGeom>
          <a:noFill/>
        </p:spPr>
        <p:txBody>
          <a:bodyPr wrap="none" rtlCol="0">
            <a:spAutoFit/>
          </a:bodyPr>
          <a:lstStyle/>
          <a:p>
            <a:r>
              <a:rPr lang="en-US" sz="1400" dirty="0"/>
              <a:t>DPU send</a:t>
            </a:r>
          </a:p>
        </p:txBody>
      </p:sp>
      <p:cxnSp>
        <p:nvCxnSpPr>
          <p:cNvPr id="32" name="Straight Connector 31">
            <a:extLst>
              <a:ext uri="{FF2B5EF4-FFF2-40B4-BE49-F238E27FC236}">
                <a16:creationId xmlns:a16="http://schemas.microsoft.com/office/drawing/2014/main" id="{9F72F0C7-9D11-A2C3-D193-C5552CF19CA9}"/>
              </a:ext>
            </a:extLst>
          </p:cNvPr>
          <p:cNvCxnSpPr>
            <a:cxnSpLocks/>
            <a:stCxn id="28" idx="0"/>
            <a:endCxn id="31" idx="2"/>
          </p:cNvCxnSpPr>
          <p:nvPr/>
        </p:nvCxnSpPr>
        <p:spPr>
          <a:xfrm flipV="1">
            <a:off x="7405414" y="2840362"/>
            <a:ext cx="0" cy="365715"/>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3F760E2C-62CD-1D21-D010-82D5B0F0A295}"/>
              </a:ext>
            </a:extLst>
          </p:cNvPr>
          <p:cNvSpPr txBox="1"/>
          <p:nvPr/>
        </p:nvSpPr>
        <p:spPr>
          <a:xfrm>
            <a:off x="7439952" y="3821207"/>
            <a:ext cx="324128" cy="307777"/>
          </a:xfrm>
          <a:prstGeom prst="rect">
            <a:avLst/>
          </a:prstGeom>
          <a:noFill/>
        </p:spPr>
        <p:txBody>
          <a:bodyPr wrap="none" rtlCol="0">
            <a:spAutoFit/>
          </a:bodyPr>
          <a:lstStyle/>
          <a:p>
            <a:r>
              <a:rPr lang="en-US" sz="1400" dirty="0" err="1">
                <a:solidFill>
                  <a:schemeClr val="tx1">
                    <a:lumMod val="50000"/>
                    <a:lumOff val="50000"/>
                  </a:schemeClr>
                </a:solidFill>
              </a:rPr>
              <a:t>rx</a:t>
            </a:r>
            <a:endParaRPr lang="en-US" sz="1400" dirty="0">
              <a:solidFill>
                <a:schemeClr val="tx1">
                  <a:lumMod val="50000"/>
                  <a:lumOff val="50000"/>
                </a:schemeClr>
              </a:solidFill>
            </a:endParaRPr>
          </a:p>
        </p:txBody>
      </p:sp>
      <p:sp>
        <p:nvSpPr>
          <p:cNvPr id="34" name="TextBox 33">
            <a:extLst>
              <a:ext uri="{FF2B5EF4-FFF2-40B4-BE49-F238E27FC236}">
                <a16:creationId xmlns:a16="http://schemas.microsoft.com/office/drawing/2014/main" id="{B548456C-D9E8-1C4B-98E3-A2A5BAB49EB2}"/>
              </a:ext>
            </a:extLst>
          </p:cNvPr>
          <p:cNvSpPr txBox="1"/>
          <p:nvPr/>
        </p:nvSpPr>
        <p:spPr>
          <a:xfrm>
            <a:off x="7420905" y="2909552"/>
            <a:ext cx="322524" cy="307777"/>
          </a:xfrm>
          <a:prstGeom prst="rect">
            <a:avLst/>
          </a:prstGeom>
          <a:noFill/>
        </p:spPr>
        <p:txBody>
          <a:bodyPr wrap="none" rtlCol="0">
            <a:spAutoFit/>
          </a:bodyPr>
          <a:lstStyle/>
          <a:p>
            <a:r>
              <a:rPr lang="en-US" sz="1400" dirty="0" err="1">
                <a:solidFill>
                  <a:schemeClr val="tx1">
                    <a:lumMod val="50000"/>
                    <a:lumOff val="50000"/>
                  </a:schemeClr>
                </a:solidFill>
              </a:rPr>
              <a:t>tx</a:t>
            </a:r>
            <a:endParaRPr lang="en-US" sz="1400" dirty="0">
              <a:solidFill>
                <a:schemeClr val="tx1">
                  <a:lumMod val="50000"/>
                  <a:lumOff val="50000"/>
                </a:schemeClr>
              </a:solidFill>
            </a:endParaRPr>
          </a:p>
        </p:txBody>
      </p:sp>
      <p:sp>
        <p:nvSpPr>
          <p:cNvPr id="38" name="TextBox 37">
            <a:extLst>
              <a:ext uri="{FF2B5EF4-FFF2-40B4-BE49-F238E27FC236}">
                <a16:creationId xmlns:a16="http://schemas.microsoft.com/office/drawing/2014/main" id="{3624EACB-7A75-D033-6C11-F7754A92D981}"/>
              </a:ext>
            </a:extLst>
          </p:cNvPr>
          <p:cNvSpPr txBox="1"/>
          <p:nvPr/>
        </p:nvSpPr>
        <p:spPr>
          <a:xfrm>
            <a:off x="1307690" y="757084"/>
            <a:ext cx="1008033" cy="369332"/>
          </a:xfrm>
          <a:prstGeom prst="rect">
            <a:avLst/>
          </a:prstGeom>
          <a:noFill/>
        </p:spPr>
        <p:txBody>
          <a:bodyPr wrap="none" rtlCol="0">
            <a:spAutoFit/>
          </a:bodyPr>
          <a:lstStyle/>
          <a:p>
            <a:r>
              <a:rPr lang="en-US" dirty="0" err="1"/>
              <a:t>pipe.pdf</a:t>
            </a:r>
            <a:endParaRPr lang="en-US" dirty="0"/>
          </a:p>
        </p:txBody>
      </p:sp>
    </p:spTree>
    <p:extLst>
      <p:ext uri="{BB962C8B-B14F-4D97-AF65-F5344CB8AC3E}">
        <p14:creationId xmlns:p14="http://schemas.microsoft.com/office/powerpoint/2010/main" val="569685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F7916BC9-BB9D-F3AD-9945-33C79E239913}"/>
              </a:ext>
            </a:extLst>
          </p:cNvPr>
          <p:cNvSpPr/>
          <p:nvPr/>
        </p:nvSpPr>
        <p:spPr>
          <a:xfrm>
            <a:off x="5066661" y="4742085"/>
            <a:ext cx="2214999" cy="341926"/>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RX Steering</a:t>
            </a:r>
          </a:p>
        </p:txBody>
      </p:sp>
      <p:sp>
        <p:nvSpPr>
          <p:cNvPr id="27" name="Rounded Rectangle 26">
            <a:extLst>
              <a:ext uri="{FF2B5EF4-FFF2-40B4-BE49-F238E27FC236}">
                <a16:creationId xmlns:a16="http://schemas.microsoft.com/office/drawing/2014/main" id="{F8B0AD5B-4340-99CB-7A6C-534550760D04}"/>
              </a:ext>
            </a:extLst>
          </p:cNvPr>
          <p:cNvSpPr/>
          <p:nvPr/>
        </p:nvSpPr>
        <p:spPr>
          <a:xfrm>
            <a:off x="4870387" y="4041833"/>
            <a:ext cx="1007689" cy="41700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PF’s</a:t>
            </a:r>
          </a:p>
          <a:p>
            <a:pPr algn="ctr"/>
            <a:r>
              <a:rPr lang="en-US" sz="1400" dirty="0"/>
              <a:t>RXQs</a:t>
            </a:r>
          </a:p>
        </p:txBody>
      </p:sp>
      <p:sp>
        <p:nvSpPr>
          <p:cNvPr id="38" name="TextBox 37">
            <a:extLst>
              <a:ext uri="{FF2B5EF4-FFF2-40B4-BE49-F238E27FC236}">
                <a16:creationId xmlns:a16="http://schemas.microsoft.com/office/drawing/2014/main" id="{3624EACB-7A75-D033-6C11-F7754A92D981}"/>
              </a:ext>
            </a:extLst>
          </p:cNvPr>
          <p:cNvSpPr txBox="1"/>
          <p:nvPr/>
        </p:nvSpPr>
        <p:spPr>
          <a:xfrm>
            <a:off x="1307690" y="757084"/>
            <a:ext cx="1359668" cy="369332"/>
          </a:xfrm>
          <a:prstGeom prst="rect">
            <a:avLst/>
          </a:prstGeom>
          <a:noFill/>
        </p:spPr>
        <p:txBody>
          <a:bodyPr wrap="none" rtlCol="0">
            <a:spAutoFit/>
          </a:bodyPr>
          <a:lstStyle/>
          <a:p>
            <a:r>
              <a:rPr lang="en-US" dirty="0"/>
              <a:t>design1.pdf</a:t>
            </a:r>
          </a:p>
        </p:txBody>
      </p:sp>
      <p:sp>
        <p:nvSpPr>
          <p:cNvPr id="3" name="Rounded Rectangle 2">
            <a:extLst>
              <a:ext uri="{FF2B5EF4-FFF2-40B4-BE49-F238E27FC236}">
                <a16:creationId xmlns:a16="http://schemas.microsoft.com/office/drawing/2014/main" id="{75698F78-A5D2-EEC5-C4AF-C0AB3427D9C1}"/>
              </a:ext>
            </a:extLst>
          </p:cNvPr>
          <p:cNvSpPr/>
          <p:nvPr/>
        </p:nvSpPr>
        <p:spPr>
          <a:xfrm>
            <a:off x="5991973" y="4178576"/>
            <a:ext cx="657118"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repr1</a:t>
            </a:r>
          </a:p>
        </p:txBody>
      </p:sp>
      <p:sp>
        <p:nvSpPr>
          <p:cNvPr id="4" name="Rounded Rectangle 3">
            <a:extLst>
              <a:ext uri="{FF2B5EF4-FFF2-40B4-BE49-F238E27FC236}">
                <a16:creationId xmlns:a16="http://schemas.microsoft.com/office/drawing/2014/main" id="{9F73A902-96F4-73D0-20DF-4E8B46A93E6C}"/>
              </a:ext>
            </a:extLst>
          </p:cNvPr>
          <p:cNvSpPr/>
          <p:nvPr/>
        </p:nvSpPr>
        <p:spPr>
          <a:xfrm>
            <a:off x="6922994" y="4187373"/>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err="1"/>
              <a:t>repr</a:t>
            </a:r>
            <a:r>
              <a:rPr lang="en-US" sz="1400" dirty="0"/>
              <a:t>-N</a:t>
            </a:r>
          </a:p>
        </p:txBody>
      </p:sp>
      <p:cxnSp>
        <p:nvCxnSpPr>
          <p:cNvPr id="5" name="Straight Connector 4">
            <a:extLst>
              <a:ext uri="{FF2B5EF4-FFF2-40B4-BE49-F238E27FC236}">
                <a16:creationId xmlns:a16="http://schemas.microsoft.com/office/drawing/2014/main" id="{8D3295C9-0C85-8739-C62A-E9AD1E2502D8}"/>
              </a:ext>
            </a:extLst>
          </p:cNvPr>
          <p:cNvCxnSpPr>
            <a:cxnSpLocks/>
          </p:cNvCxnSpPr>
          <p:nvPr/>
        </p:nvCxnSpPr>
        <p:spPr>
          <a:xfrm>
            <a:off x="6539921" y="5060708"/>
            <a:ext cx="0" cy="317722"/>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2EE3CB55-5DA5-D051-5FBF-A4282A511974}"/>
              </a:ext>
            </a:extLst>
          </p:cNvPr>
          <p:cNvSpPr txBox="1"/>
          <p:nvPr/>
        </p:nvSpPr>
        <p:spPr>
          <a:xfrm>
            <a:off x="5007688" y="5101431"/>
            <a:ext cx="1472519" cy="276999"/>
          </a:xfrm>
          <a:prstGeom prst="rect">
            <a:avLst/>
          </a:prstGeom>
          <a:noFill/>
        </p:spPr>
        <p:txBody>
          <a:bodyPr wrap="none" rtlCol="0">
            <a:spAutoFit/>
          </a:bodyPr>
          <a:lstStyle/>
          <a:p>
            <a:r>
              <a:rPr lang="en-US" sz="1200" dirty="0"/>
              <a:t>All slow-path traffic</a:t>
            </a:r>
          </a:p>
        </p:txBody>
      </p:sp>
      <p:cxnSp>
        <p:nvCxnSpPr>
          <p:cNvPr id="10" name="Straight Connector 9">
            <a:extLst>
              <a:ext uri="{FF2B5EF4-FFF2-40B4-BE49-F238E27FC236}">
                <a16:creationId xmlns:a16="http://schemas.microsoft.com/office/drawing/2014/main" id="{F8514FBA-2E0F-FC74-7A28-0B8D2C3DA1EA}"/>
              </a:ext>
            </a:extLst>
          </p:cNvPr>
          <p:cNvCxnSpPr>
            <a:cxnSpLocks/>
          </p:cNvCxnSpPr>
          <p:nvPr/>
        </p:nvCxnSpPr>
        <p:spPr>
          <a:xfrm>
            <a:off x="5322771" y="4479035"/>
            <a:ext cx="0" cy="277328"/>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490B00C-ECA6-F3A0-2AD4-B887D2CCA810}"/>
              </a:ext>
            </a:extLst>
          </p:cNvPr>
          <p:cNvCxnSpPr>
            <a:cxnSpLocks/>
          </p:cNvCxnSpPr>
          <p:nvPr/>
        </p:nvCxnSpPr>
        <p:spPr>
          <a:xfrm>
            <a:off x="6335735" y="4444712"/>
            <a:ext cx="0" cy="317722"/>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B8CB2B0-19AB-E9D5-35FF-8769399E1087}"/>
              </a:ext>
            </a:extLst>
          </p:cNvPr>
          <p:cNvCxnSpPr>
            <a:cxnSpLocks/>
          </p:cNvCxnSpPr>
          <p:nvPr/>
        </p:nvCxnSpPr>
        <p:spPr>
          <a:xfrm>
            <a:off x="7144708" y="4458838"/>
            <a:ext cx="0" cy="317722"/>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E0678356-4878-3386-E2E8-954A98E8EE76}"/>
              </a:ext>
            </a:extLst>
          </p:cNvPr>
          <p:cNvSpPr txBox="1"/>
          <p:nvPr/>
        </p:nvSpPr>
        <p:spPr>
          <a:xfrm>
            <a:off x="6966455" y="4490822"/>
            <a:ext cx="292068" cy="307777"/>
          </a:xfrm>
          <a:prstGeom prst="rect">
            <a:avLst/>
          </a:prstGeom>
          <a:noFill/>
        </p:spPr>
        <p:txBody>
          <a:bodyPr wrap="none" rtlCol="0">
            <a:spAutoFit/>
          </a:bodyPr>
          <a:lstStyle/>
          <a:p>
            <a:r>
              <a:rPr lang="en-US" sz="1400" b="1" dirty="0">
                <a:solidFill>
                  <a:srgbClr val="C00000"/>
                </a:solidFill>
              </a:rPr>
              <a:t>X</a:t>
            </a:r>
          </a:p>
        </p:txBody>
      </p:sp>
      <p:sp>
        <p:nvSpPr>
          <p:cNvPr id="21" name="TextBox 20">
            <a:extLst>
              <a:ext uri="{FF2B5EF4-FFF2-40B4-BE49-F238E27FC236}">
                <a16:creationId xmlns:a16="http://schemas.microsoft.com/office/drawing/2014/main" id="{035FBBED-07FA-016F-C1E7-97EC52AA61CF}"/>
              </a:ext>
            </a:extLst>
          </p:cNvPr>
          <p:cNvSpPr txBox="1"/>
          <p:nvPr/>
        </p:nvSpPr>
        <p:spPr>
          <a:xfrm>
            <a:off x="6149681" y="4470238"/>
            <a:ext cx="292068" cy="307777"/>
          </a:xfrm>
          <a:prstGeom prst="rect">
            <a:avLst/>
          </a:prstGeom>
          <a:noFill/>
        </p:spPr>
        <p:txBody>
          <a:bodyPr wrap="none" rtlCol="0">
            <a:spAutoFit/>
          </a:bodyPr>
          <a:lstStyle/>
          <a:p>
            <a:r>
              <a:rPr lang="en-US" sz="1400" b="1" dirty="0">
                <a:solidFill>
                  <a:srgbClr val="C00000"/>
                </a:solidFill>
              </a:rPr>
              <a:t>X</a:t>
            </a:r>
          </a:p>
        </p:txBody>
      </p:sp>
      <p:cxnSp>
        <p:nvCxnSpPr>
          <p:cNvPr id="22" name="Straight Connector 21">
            <a:extLst>
              <a:ext uri="{FF2B5EF4-FFF2-40B4-BE49-F238E27FC236}">
                <a16:creationId xmlns:a16="http://schemas.microsoft.com/office/drawing/2014/main" id="{B86400CE-CCE8-5FC5-3091-90A21E64EEEB}"/>
              </a:ext>
            </a:extLst>
          </p:cNvPr>
          <p:cNvCxnSpPr>
            <a:cxnSpLocks/>
          </p:cNvCxnSpPr>
          <p:nvPr/>
        </p:nvCxnSpPr>
        <p:spPr>
          <a:xfrm>
            <a:off x="5436669" y="4470238"/>
            <a:ext cx="0" cy="277328"/>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24047EB7-F7F0-1548-70BB-9A0EED1D53FF}"/>
              </a:ext>
            </a:extLst>
          </p:cNvPr>
          <p:cNvCxnSpPr>
            <a:cxnSpLocks/>
          </p:cNvCxnSpPr>
          <p:nvPr/>
        </p:nvCxnSpPr>
        <p:spPr>
          <a:xfrm>
            <a:off x="5562174" y="4477940"/>
            <a:ext cx="0" cy="277328"/>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26" name="Rounded Rectangle 25">
            <a:extLst>
              <a:ext uri="{FF2B5EF4-FFF2-40B4-BE49-F238E27FC236}">
                <a16:creationId xmlns:a16="http://schemas.microsoft.com/office/drawing/2014/main" id="{12455343-DA35-E6D5-433C-BCB7414CAC40}"/>
              </a:ext>
            </a:extLst>
          </p:cNvPr>
          <p:cNvSpPr/>
          <p:nvPr/>
        </p:nvSpPr>
        <p:spPr>
          <a:xfrm>
            <a:off x="4870387" y="3558073"/>
            <a:ext cx="2681676" cy="2557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Linux Network Stack</a:t>
            </a:r>
          </a:p>
        </p:txBody>
      </p:sp>
      <p:cxnSp>
        <p:nvCxnSpPr>
          <p:cNvPr id="30" name="Straight Connector 29">
            <a:extLst>
              <a:ext uri="{FF2B5EF4-FFF2-40B4-BE49-F238E27FC236}">
                <a16:creationId xmlns:a16="http://schemas.microsoft.com/office/drawing/2014/main" id="{DDB3E96D-B390-A488-B452-836F6F13528E}"/>
              </a:ext>
            </a:extLst>
          </p:cNvPr>
          <p:cNvCxnSpPr>
            <a:cxnSpLocks/>
          </p:cNvCxnSpPr>
          <p:nvPr/>
        </p:nvCxnSpPr>
        <p:spPr>
          <a:xfrm>
            <a:off x="5374231" y="3813795"/>
            <a:ext cx="0" cy="228038"/>
          </a:xfrm>
          <a:prstGeom prst="line">
            <a:avLst/>
          </a:prstGeom>
          <a:ln w="44450">
            <a:prstDash val="solid"/>
            <a:headEnd type="triangle"/>
            <a:tailEnd type="non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538CB8A5-D402-9640-E3D4-116758D76AEB}"/>
              </a:ext>
            </a:extLst>
          </p:cNvPr>
          <p:cNvSpPr txBox="1"/>
          <p:nvPr/>
        </p:nvSpPr>
        <p:spPr>
          <a:xfrm>
            <a:off x="6632664" y="4187373"/>
            <a:ext cx="332142" cy="307777"/>
          </a:xfrm>
          <a:prstGeom prst="rect">
            <a:avLst/>
          </a:prstGeom>
          <a:noFill/>
        </p:spPr>
        <p:txBody>
          <a:bodyPr wrap="none" rtlCol="0">
            <a:spAutoFit/>
          </a:bodyPr>
          <a:lstStyle/>
          <a:p>
            <a:r>
              <a:rPr lang="en-US" sz="1400" dirty="0"/>
              <a:t>…</a:t>
            </a:r>
          </a:p>
        </p:txBody>
      </p:sp>
    </p:spTree>
    <p:extLst>
      <p:ext uri="{BB962C8B-B14F-4D97-AF65-F5344CB8AC3E}">
        <p14:creationId xmlns:p14="http://schemas.microsoft.com/office/powerpoint/2010/main" val="2882161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9DD068C-E93A-8896-E116-448E08A4A615}"/>
              </a:ext>
            </a:extLst>
          </p:cNvPr>
          <p:cNvGrpSpPr/>
          <p:nvPr/>
        </p:nvGrpSpPr>
        <p:grpSpPr>
          <a:xfrm rot="5400000">
            <a:off x="8125950" y="2397252"/>
            <a:ext cx="243840" cy="1232740"/>
            <a:chOff x="24139610" y="8570447"/>
            <a:chExt cx="1737910" cy="3698219"/>
          </a:xfrm>
        </p:grpSpPr>
        <p:sp>
          <p:nvSpPr>
            <p:cNvPr id="4" name="Rectangle 3">
              <a:extLst>
                <a:ext uri="{FF2B5EF4-FFF2-40B4-BE49-F238E27FC236}">
                  <a16:creationId xmlns:a16="http://schemas.microsoft.com/office/drawing/2014/main" id="{BFE969D1-A6A5-E40B-AEC3-02AC06EAC4A2}"/>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48044980-6BE9-7595-D95E-9DA577BC2929}"/>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F48723A-020E-3488-2FE4-03E8A69E1CFD}"/>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E2F26059-CD34-E276-A6CF-CEB209042391}"/>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B023E7CE-D1A4-7CB4-B1C8-5B74E9412D34}"/>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
        <p:nvSpPr>
          <p:cNvPr id="18" name="Right Arrow 17">
            <a:extLst>
              <a:ext uri="{FF2B5EF4-FFF2-40B4-BE49-F238E27FC236}">
                <a16:creationId xmlns:a16="http://schemas.microsoft.com/office/drawing/2014/main" id="{6A6A23C6-C096-DCCA-E78F-EA6B7F811DD6}"/>
              </a:ext>
            </a:extLst>
          </p:cNvPr>
          <p:cNvSpPr/>
          <p:nvPr/>
        </p:nvSpPr>
        <p:spPr>
          <a:xfrm>
            <a:off x="6820995" y="2919427"/>
            <a:ext cx="247630" cy="188387"/>
          </a:xfrm>
          <a:prstGeom prst="rightArrow">
            <a:avLst/>
          </a:prstGeom>
          <a:solidFill>
            <a:srgbClr val="76B900"/>
          </a:solidFill>
          <a:ln w="25400" cap="flat" cmpd="sng" algn="ctr">
            <a:noFill/>
            <a:prstDash val="solid"/>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333" b="0" i="0" u="none" strike="noStrike" kern="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19" name="Right Arrow 18">
            <a:extLst>
              <a:ext uri="{FF2B5EF4-FFF2-40B4-BE49-F238E27FC236}">
                <a16:creationId xmlns:a16="http://schemas.microsoft.com/office/drawing/2014/main" id="{4026F8FD-43F1-90E3-5CB2-FCA4CFD7D68E}"/>
              </a:ext>
            </a:extLst>
          </p:cNvPr>
          <p:cNvSpPr/>
          <p:nvPr/>
        </p:nvSpPr>
        <p:spPr>
          <a:xfrm>
            <a:off x="8952741" y="2925611"/>
            <a:ext cx="247630" cy="188387"/>
          </a:xfrm>
          <a:prstGeom prst="rightArrow">
            <a:avLst/>
          </a:prstGeom>
          <a:solidFill>
            <a:srgbClr val="76B900"/>
          </a:solidFill>
          <a:ln w="25400" cap="flat" cmpd="sng" algn="ctr">
            <a:noFill/>
            <a:prstDash val="solid"/>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333" b="0" i="0" u="none" strike="noStrike" kern="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cxnSp>
        <p:nvCxnSpPr>
          <p:cNvPr id="21" name="Straight Connector 20">
            <a:extLst>
              <a:ext uri="{FF2B5EF4-FFF2-40B4-BE49-F238E27FC236}">
                <a16:creationId xmlns:a16="http://schemas.microsoft.com/office/drawing/2014/main" id="{B3F9A413-635A-6B72-5E9D-14CFB649E072}"/>
              </a:ext>
            </a:extLst>
          </p:cNvPr>
          <p:cNvCxnSpPr>
            <a:cxnSpLocks/>
          </p:cNvCxnSpPr>
          <p:nvPr/>
        </p:nvCxnSpPr>
        <p:spPr>
          <a:xfrm flipV="1">
            <a:off x="8744282" y="3135542"/>
            <a:ext cx="0" cy="293458"/>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24" name="Rounded Rectangle 23">
            <a:extLst>
              <a:ext uri="{FF2B5EF4-FFF2-40B4-BE49-F238E27FC236}">
                <a16:creationId xmlns:a16="http://schemas.microsoft.com/office/drawing/2014/main" id="{54AB3918-923C-3163-2EEE-DF2B59D55955}"/>
              </a:ext>
            </a:extLst>
          </p:cNvPr>
          <p:cNvSpPr/>
          <p:nvPr/>
        </p:nvSpPr>
        <p:spPr>
          <a:xfrm>
            <a:off x="8615923" y="3425265"/>
            <a:ext cx="459583" cy="18838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err="1"/>
              <a:t>buf</a:t>
            </a:r>
            <a:endParaRPr lang="en-US" sz="1400" dirty="0"/>
          </a:p>
        </p:txBody>
      </p:sp>
      <p:sp>
        <p:nvSpPr>
          <p:cNvPr id="25" name="Rectangle 24">
            <a:extLst>
              <a:ext uri="{FF2B5EF4-FFF2-40B4-BE49-F238E27FC236}">
                <a16:creationId xmlns:a16="http://schemas.microsoft.com/office/drawing/2014/main" id="{58AFDA8F-2086-3D25-C557-0A70D5E99132}"/>
              </a:ext>
            </a:extLst>
          </p:cNvPr>
          <p:cNvSpPr/>
          <p:nvPr/>
        </p:nvSpPr>
        <p:spPr>
          <a:xfrm rot="5400000">
            <a:off x="7389623" y="2893664"/>
            <a:ext cx="243840" cy="239915"/>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33474D9-E958-AE6D-E751-833966EF0D81}"/>
              </a:ext>
            </a:extLst>
          </p:cNvPr>
          <p:cNvSpPr/>
          <p:nvPr/>
        </p:nvSpPr>
        <p:spPr>
          <a:xfrm rot="5400000">
            <a:off x="7139032" y="2893664"/>
            <a:ext cx="243840" cy="239915"/>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7" name="Rounded Rectangle 26">
            <a:extLst>
              <a:ext uri="{FF2B5EF4-FFF2-40B4-BE49-F238E27FC236}">
                <a16:creationId xmlns:a16="http://schemas.microsoft.com/office/drawing/2014/main" id="{F344EAF7-3C8E-D5F2-C455-919346BFA5E3}"/>
              </a:ext>
            </a:extLst>
          </p:cNvPr>
          <p:cNvSpPr/>
          <p:nvPr/>
        </p:nvSpPr>
        <p:spPr>
          <a:xfrm>
            <a:off x="7862369" y="3425264"/>
            <a:ext cx="459583" cy="18838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err="1"/>
              <a:t>buf</a:t>
            </a:r>
            <a:endParaRPr lang="en-US" sz="1400" dirty="0"/>
          </a:p>
        </p:txBody>
      </p:sp>
      <p:cxnSp>
        <p:nvCxnSpPr>
          <p:cNvPr id="28" name="Straight Connector 27">
            <a:extLst>
              <a:ext uri="{FF2B5EF4-FFF2-40B4-BE49-F238E27FC236}">
                <a16:creationId xmlns:a16="http://schemas.microsoft.com/office/drawing/2014/main" id="{17E84403-3DFA-01CD-EBCA-4A7D5C831EA6}"/>
              </a:ext>
            </a:extLst>
          </p:cNvPr>
          <p:cNvCxnSpPr>
            <a:cxnSpLocks/>
          </p:cNvCxnSpPr>
          <p:nvPr/>
        </p:nvCxnSpPr>
        <p:spPr>
          <a:xfrm flipV="1">
            <a:off x="8002049" y="3135542"/>
            <a:ext cx="0" cy="293458"/>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790C9D8F-3FE1-C0C4-590B-9D78AB1FE5C7}"/>
              </a:ext>
            </a:extLst>
          </p:cNvPr>
          <p:cNvSpPr txBox="1"/>
          <p:nvPr/>
        </p:nvSpPr>
        <p:spPr>
          <a:xfrm>
            <a:off x="8296250" y="3328263"/>
            <a:ext cx="311304" cy="276999"/>
          </a:xfrm>
          <a:prstGeom prst="rect">
            <a:avLst/>
          </a:prstGeom>
          <a:noFill/>
        </p:spPr>
        <p:txBody>
          <a:bodyPr wrap="none" rtlCol="0">
            <a:spAutoFit/>
          </a:bodyPr>
          <a:lstStyle/>
          <a:p>
            <a:r>
              <a:rPr lang="en-US" sz="1200" dirty="0"/>
              <a:t>…</a:t>
            </a:r>
          </a:p>
        </p:txBody>
      </p:sp>
      <p:sp>
        <p:nvSpPr>
          <p:cNvPr id="30" name="TextBox 29">
            <a:extLst>
              <a:ext uri="{FF2B5EF4-FFF2-40B4-BE49-F238E27FC236}">
                <a16:creationId xmlns:a16="http://schemas.microsoft.com/office/drawing/2014/main" id="{CD107F51-3843-5375-032B-2FF21CC7CFCE}"/>
              </a:ext>
            </a:extLst>
          </p:cNvPr>
          <p:cNvSpPr txBox="1"/>
          <p:nvPr/>
        </p:nvSpPr>
        <p:spPr>
          <a:xfrm>
            <a:off x="9110133" y="3380957"/>
            <a:ext cx="890500" cy="276999"/>
          </a:xfrm>
          <a:prstGeom prst="rect">
            <a:avLst/>
          </a:prstGeom>
          <a:noFill/>
        </p:spPr>
        <p:txBody>
          <a:bodyPr wrap="none" rtlCol="0">
            <a:spAutoFit/>
          </a:bodyPr>
          <a:lstStyle/>
          <a:p>
            <a:r>
              <a:rPr lang="en-US" sz="1200" dirty="0" err="1"/>
              <a:t>rxq</a:t>
            </a:r>
            <a:r>
              <a:rPr lang="en-US" sz="1200" dirty="0"/>
              <a:t> buffers</a:t>
            </a:r>
          </a:p>
        </p:txBody>
      </p:sp>
      <p:sp>
        <p:nvSpPr>
          <p:cNvPr id="31" name="TextBox 30">
            <a:extLst>
              <a:ext uri="{FF2B5EF4-FFF2-40B4-BE49-F238E27FC236}">
                <a16:creationId xmlns:a16="http://schemas.microsoft.com/office/drawing/2014/main" id="{16105D42-8CE4-2969-E4E6-5D9DA97EBBA1}"/>
              </a:ext>
            </a:extLst>
          </p:cNvPr>
          <p:cNvSpPr txBox="1"/>
          <p:nvPr/>
        </p:nvSpPr>
        <p:spPr>
          <a:xfrm>
            <a:off x="9161222" y="2875120"/>
            <a:ext cx="663964" cy="276999"/>
          </a:xfrm>
          <a:prstGeom prst="rect">
            <a:avLst/>
          </a:prstGeom>
          <a:noFill/>
        </p:spPr>
        <p:txBody>
          <a:bodyPr wrap="none" rtlCol="0">
            <a:spAutoFit/>
          </a:bodyPr>
          <a:lstStyle/>
          <a:p>
            <a:r>
              <a:rPr lang="en-US" sz="1200" dirty="0"/>
              <a:t>NAPI </a:t>
            </a:r>
            <a:r>
              <a:rPr lang="en-US" sz="1200"/>
              <a:t>rx</a:t>
            </a:r>
            <a:endParaRPr lang="en-US" sz="1200" dirty="0"/>
          </a:p>
        </p:txBody>
      </p:sp>
      <p:sp>
        <p:nvSpPr>
          <p:cNvPr id="32" name="TextBox 31">
            <a:extLst>
              <a:ext uri="{FF2B5EF4-FFF2-40B4-BE49-F238E27FC236}">
                <a16:creationId xmlns:a16="http://schemas.microsoft.com/office/drawing/2014/main" id="{688A5B1B-27AF-14C2-AFF4-73CC640A3497}"/>
              </a:ext>
            </a:extLst>
          </p:cNvPr>
          <p:cNvSpPr txBox="1"/>
          <p:nvPr/>
        </p:nvSpPr>
        <p:spPr>
          <a:xfrm>
            <a:off x="6380750" y="3013619"/>
            <a:ext cx="711028" cy="276999"/>
          </a:xfrm>
          <a:prstGeom prst="rect">
            <a:avLst/>
          </a:prstGeom>
          <a:noFill/>
        </p:spPr>
        <p:txBody>
          <a:bodyPr wrap="none" rtlCol="0">
            <a:spAutoFit/>
          </a:bodyPr>
          <a:lstStyle/>
          <a:p>
            <a:r>
              <a:rPr lang="en-US" sz="1200" dirty="0"/>
              <a:t>packets</a:t>
            </a:r>
          </a:p>
        </p:txBody>
      </p:sp>
      <p:cxnSp>
        <p:nvCxnSpPr>
          <p:cNvPr id="39" name="Straight Connector 38">
            <a:extLst>
              <a:ext uri="{FF2B5EF4-FFF2-40B4-BE49-F238E27FC236}">
                <a16:creationId xmlns:a16="http://schemas.microsoft.com/office/drawing/2014/main" id="{E2C651D9-6605-B987-A9DB-67D47FFFA6A6}"/>
              </a:ext>
            </a:extLst>
          </p:cNvPr>
          <p:cNvCxnSpPr>
            <a:cxnSpLocks/>
          </p:cNvCxnSpPr>
          <p:nvPr/>
        </p:nvCxnSpPr>
        <p:spPr>
          <a:xfrm flipH="1">
            <a:off x="7134141" y="2678878"/>
            <a:ext cx="1723246" cy="0"/>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B9D1F054-E9B9-AD2D-96C3-E08B6D76745E}"/>
              </a:ext>
            </a:extLst>
          </p:cNvPr>
          <p:cNvSpPr txBox="1"/>
          <p:nvPr/>
        </p:nvSpPr>
        <p:spPr>
          <a:xfrm>
            <a:off x="7460435" y="2514195"/>
            <a:ext cx="1121525" cy="276999"/>
          </a:xfrm>
          <a:prstGeom prst="rect">
            <a:avLst/>
          </a:prstGeom>
          <a:solidFill>
            <a:schemeClr val="bg1"/>
          </a:solidFill>
        </p:spPr>
        <p:txBody>
          <a:bodyPr wrap="none" rtlCol="0">
            <a:spAutoFit/>
          </a:bodyPr>
          <a:lstStyle/>
          <a:p>
            <a:r>
              <a:rPr lang="en-US" sz="1200" dirty="0"/>
              <a:t>max </a:t>
            </a:r>
            <a:r>
              <a:rPr lang="en-US" sz="1200" dirty="0" err="1"/>
              <a:t>rxq</a:t>
            </a:r>
            <a:r>
              <a:rPr lang="en-US" sz="1200" dirty="0"/>
              <a:t> depth</a:t>
            </a:r>
          </a:p>
        </p:txBody>
      </p:sp>
      <p:sp>
        <p:nvSpPr>
          <p:cNvPr id="41" name="TextBox 40">
            <a:extLst>
              <a:ext uri="{FF2B5EF4-FFF2-40B4-BE49-F238E27FC236}">
                <a16:creationId xmlns:a16="http://schemas.microsoft.com/office/drawing/2014/main" id="{7D8BBA20-8DC2-2D1B-7FB9-BE7C387A9E5F}"/>
              </a:ext>
            </a:extLst>
          </p:cNvPr>
          <p:cNvSpPr txBox="1"/>
          <p:nvPr/>
        </p:nvSpPr>
        <p:spPr>
          <a:xfrm>
            <a:off x="847023" y="837398"/>
            <a:ext cx="490327" cy="369332"/>
          </a:xfrm>
          <a:prstGeom prst="rect">
            <a:avLst/>
          </a:prstGeom>
          <a:noFill/>
        </p:spPr>
        <p:txBody>
          <a:bodyPr wrap="none" rtlCol="0">
            <a:spAutoFit/>
          </a:bodyPr>
          <a:lstStyle/>
          <a:p>
            <a:r>
              <a:rPr lang="en-US" dirty="0" err="1"/>
              <a:t>rxq</a:t>
            </a:r>
            <a:endParaRPr lang="en-US" dirty="0"/>
          </a:p>
        </p:txBody>
      </p:sp>
      <p:grpSp>
        <p:nvGrpSpPr>
          <p:cNvPr id="46" name="Group 45">
            <a:extLst>
              <a:ext uri="{FF2B5EF4-FFF2-40B4-BE49-F238E27FC236}">
                <a16:creationId xmlns:a16="http://schemas.microsoft.com/office/drawing/2014/main" id="{BA1E5B1B-5060-4C8A-C1EA-52EDB8C6172D}"/>
              </a:ext>
            </a:extLst>
          </p:cNvPr>
          <p:cNvGrpSpPr/>
          <p:nvPr/>
        </p:nvGrpSpPr>
        <p:grpSpPr>
          <a:xfrm>
            <a:off x="7743861" y="2300903"/>
            <a:ext cx="1392894" cy="246221"/>
            <a:chOff x="10094651" y="2695411"/>
            <a:chExt cx="1392894" cy="246221"/>
          </a:xfrm>
        </p:grpSpPr>
        <p:sp>
          <p:nvSpPr>
            <p:cNvPr id="42" name="Rectangle 41">
              <a:extLst>
                <a:ext uri="{FF2B5EF4-FFF2-40B4-BE49-F238E27FC236}">
                  <a16:creationId xmlns:a16="http://schemas.microsoft.com/office/drawing/2014/main" id="{5460C49D-A31B-D71E-8833-0E0166832925}"/>
                </a:ext>
              </a:extLst>
            </p:cNvPr>
            <p:cNvSpPr/>
            <p:nvPr/>
          </p:nvSpPr>
          <p:spPr>
            <a:xfrm rot="5400000">
              <a:off x="10095540" y="2747447"/>
              <a:ext cx="143367" cy="145146"/>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3" name="TextBox 42">
              <a:extLst>
                <a:ext uri="{FF2B5EF4-FFF2-40B4-BE49-F238E27FC236}">
                  <a16:creationId xmlns:a16="http://schemas.microsoft.com/office/drawing/2014/main" id="{63C7DACF-DF98-81CF-CAA1-8E5047CC8896}"/>
                </a:ext>
              </a:extLst>
            </p:cNvPr>
            <p:cNvSpPr txBox="1"/>
            <p:nvPr/>
          </p:nvSpPr>
          <p:spPr>
            <a:xfrm>
              <a:off x="10235279" y="2695411"/>
              <a:ext cx="1252266" cy="246221"/>
            </a:xfrm>
            <a:prstGeom prst="rect">
              <a:avLst/>
            </a:prstGeom>
            <a:noFill/>
          </p:spPr>
          <p:txBody>
            <a:bodyPr wrap="none" rtlCol="0">
              <a:spAutoFit/>
            </a:bodyPr>
            <a:lstStyle/>
            <a:p>
              <a:r>
                <a:rPr lang="en-US" sz="1000" dirty="0"/>
                <a:t>No buffer allocated</a:t>
              </a:r>
            </a:p>
          </p:txBody>
        </p:sp>
      </p:grpSp>
      <p:grpSp>
        <p:nvGrpSpPr>
          <p:cNvPr id="47" name="Group 46">
            <a:extLst>
              <a:ext uri="{FF2B5EF4-FFF2-40B4-BE49-F238E27FC236}">
                <a16:creationId xmlns:a16="http://schemas.microsoft.com/office/drawing/2014/main" id="{373D6CB6-F04D-B9A8-B089-1FD893D36C54}"/>
              </a:ext>
            </a:extLst>
          </p:cNvPr>
          <p:cNvGrpSpPr/>
          <p:nvPr/>
        </p:nvGrpSpPr>
        <p:grpSpPr>
          <a:xfrm>
            <a:off x="6452935" y="2300903"/>
            <a:ext cx="1193011" cy="246221"/>
            <a:chOff x="10120455" y="3068727"/>
            <a:chExt cx="1193011" cy="246221"/>
          </a:xfrm>
        </p:grpSpPr>
        <p:sp>
          <p:nvSpPr>
            <p:cNvPr id="44" name="Rectangle 43">
              <a:extLst>
                <a:ext uri="{FF2B5EF4-FFF2-40B4-BE49-F238E27FC236}">
                  <a16:creationId xmlns:a16="http://schemas.microsoft.com/office/drawing/2014/main" id="{960BEB07-7D7C-9057-AA8D-69F934723906}"/>
                </a:ext>
              </a:extLst>
            </p:cNvPr>
            <p:cNvSpPr/>
            <p:nvPr/>
          </p:nvSpPr>
          <p:spPr>
            <a:xfrm rot="5400000">
              <a:off x="10121343" y="3134655"/>
              <a:ext cx="143369" cy="145145"/>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5" name="TextBox 44">
              <a:extLst>
                <a:ext uri="{FF2B5EF4-FFF2-40B4-BE49-F238E27FC236}">
                  <a16:creationId xmlns:a16="http://schemas.microsoft.com/office/drawing/2014/main" id="{B6CABEDD-DCF1-0F65-986D-2668CD95C69B}"/>
                </a:ext>
              </a:extLst>
            </p:cNvPr>
            <p:cNvSpPr txBox="1"/>
            <p:nvPr/>
          </p:nvSpPr>
          <p:spPr>
            <a:xfrm>
              <a:off x="10242339" y="3068727"/>
              <a:ext cx="1071127" cy="246221"/>
            </a:xfrm>
            <a:prstGeom prst="rect">
              <a:avLst/>
            </a:prstGeom>
            <a:noFill/>
          </p:spPr>
          <p:txBody>
            <a:bodyPr wrap="none" rtlCol="0">
              <a:spAutoFit/>
            </a:bodyPr>
            <a:lstStyle/>
            <a:p>
              <a:r>
                <a:rPr lang="en-US" sz="1000" dirty="0"/>
                <a:t>Buffer allocated</a:t>
              </a:r>
            </a:p>
          </p:txBody>
        </p:sp>
      </p:grpSp>
      <p:cxnSp>
        <p:nvCxnSpPr>
          <p:cNvPr id="5" name="Curved Connector 4">
            <a:extLst>
              <a:ext uri="{FF2B5EF4-FFF2-40B4-BE49-F238E27FC236}">
                <a16:creationId xmlns:a16="http://schemas.microsoft.com/office/drawing/2014/main" id="{828C89AB-4F53-CF46-DD47-FC6CDAFF0903}"/>
              </a:ext>
            </a:extLst>
          </p:cNvPr>
          <p:cNvCxnSpPr>
            <a:cxnSpLocks/>
            <a:stCxn id="31" idx="3"/>
            <a:endCxn id="11" idx="1"/>
          </p:cNvCxnSpPr>
          <p:nvPr/>
        </p:nvCxnSpPr>
        <p:spPr>
          <a:xfrm flipH="1" flipV="1">
            <a:off x="8495965" y="2891702"/>
            <a:ext cx="1329221" cy="121918"/>
          </a:xfrm>
          <a:prstGeom prst="curvedConnector4">
            <a:avLst>
              <a:gd name="adj1" fmla="val -17198"/>
              <a:gd name="adj2" fmla="val 301104"/>
            </a:avLst>
          </a:prstGeom>
          <a:ln w="12700">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D764CF19-1D51-67A6-DCB6-EB0BD1909615}"/>
              </a:ext>
            </a:extLst>
          </p:cNvPr>
          <p:cNvSpPr txBox="1"/>
          <p:nvPr/>
        </p:nvSpPr>
        <p:spPr>
          <a:xfrm>
            <a:off x="9128091" y="2587341"/>
            <a:ext cx="1229824" cy="230832"/>
          </a:xfrm>
          <a:prstGeom prst="rect">
            <a:avLst/>
          </a:prstGeom>
          <a:noFill/>
        </p:spPr>
        <p:txBody>
          <a:bodyPr wrap="none" rtlCol="0">
            <a:spAutoFit/>
          </a:bodyPr>
          <a:lstStyle/>
          <a:p>
            <a:r>
              <a:rPr lang="en-US" sz="900" dirty="0"/>
              <a:t>Refill with new pages</a:t>
            </a:r>
          </a:p>
        </p:txBody>
      </p:sp>
      <p:sp>
        <p:nvSpPr>
          <p:cNvPr id="17" name="TextBox 16">
            <a:extLst>
              <a:ext uri="{FF2B5EF4-FFF2-40B4-BE49-F238E27FC236}">
                <a16:creationId xmlns:a16="http://schemas.microsoft.com/office/drawing/2014/main" id="{84B55AFD-5BED-059B-C957-F7695F4D795F}"/>
              </a:ext>
            </a:extLst>
          </p:cNvPr>
          <p:cNvSpPr txBox="1"/>
          <p:nvPr/>
        </p:nvSpPr>
        <p:spPr>
          <a:xfrm>
            <a:off x="4955241" y="1351429"/>
            <a:ext cx="884666" cy="369332"/>
          </a:xfrm>
          <a:prstGeom prst="rect">
            <a:avLst/>
          </a:prstGeom>
          <a:noFill/>
        </p:spPr>
        <p:txBody>
          <a:bodyPr wrap="none" rtlCol="0">
            <a:spAutoFit/>
          </a:bodyPr>
          <a:lstStyle/>
          <a:p>
            <a:r>
              <a:rPr lang="en-US" dirty="0" err="1"/>
              <a:t>rxq.pdf</a:t>
            </a:r>
            <a:endParaRPr lang="en-US" dirty="0"/>
          </a:p>
        </p:txBody>
      </p:sp>
    </p:spTree>
    <p:extLst>
      <p:ext uri="{BB962C8B-B14F-4D97-AF65-F5344CB8AC3E}">
        <p14:creationId xmlns:p14="http://schemas.microsoft.com/office/powerpoint/2010/main" val="3720233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92A66F-50AF-FB23-BB97-28B08BD6736E}"/>
              </a:ext>
            </a:extLst>
          </p:cNvPr>
          <p:cNvSpPr txBox="1"/>
          <p:nvPr/>
        </p:nvSpPr>
        <p:spPr>
          <a:xfrm>
            <a:off x="7046222" y="6157800"/>
            <a:ext cx="5145778"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imes" pitchFamily="2" charset="0"/>
                <a:ea typeface="+mn-ea"/>
                <a:cs typeface="+mn-cs"/>
              </a:rPr>
              <a:t>Paper: Dynamic Queue Length Thresholds for Shared-Memory Packet Switches </a:t>
            </a:r>
            <a:endParaRPr kumimoji="0" lang="en-US" sz="1100" b="0" i="0" u="none" strike="noStrike" kern="1200" cap="none" spc="0" normalizeH="0" baseline="0" noProof="0" dirty="0">
              <a:ln>
                <a:noFill/>
              </a:ln>
              <a:solidFill>
                <a:srgbClr val="000000"/>
              </a:solidFill>
              <a:effectLst/>
              <a:uLnTx/>
              <a:uFillTx/>
              <a:latin typeface="NVIDIA Sans"/>
              <a:ea typeface="+mn-ea"/>
              <a:cs typeface="+mn-cs"/>
            </a:endParaRPr>
          </a:p>
        </p:txBody>
      </p:sp>
      <p:sp>
        <p:nvSpPr>
          <p:cNvPr id="7" name="Rectangle 6">
            <a:extLst>
              <a:ext uri="{FF2B5EF4-FFF2-40B4-BE49-F238E27FC236}">
                <a16:creationId xmlns:a16="http://schemas.microsoft.com/office/drawing/2014/main" id="{EFFA0B1A-E107-DEEA-2011-543EE9F649DC}"/>
              </a:ext>
            </a:extLst>
          </p:cNvPr>
          <p:cNvSpPr/>
          <p:nvPr/>
        </p:nvSpPr>
        <p:spPr>
          <a:xfrm>
            <a:off x="3246781" y="2987498"/>
            <a:ext cx="3186783" cy="1787534"/>
          </a:xfrm>
          <a:prstGeom prst="rect">
            <a:avLst/>
          </a:prstGeom>
          <a:solidFill>
            <a:schemeClr val="tx1">
              <a:lumMod val="95000"/>
            </a:scheme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nvGrpSpPr>
          <p:cNvPr id="35" name="Group 34">
            <a:extLst>
              <a:ext uri="{FF2B5EF4-FFF2-40B4-BE49-F238E27FC236}">
                <a16:creationId xmlns:a16="http://schemas.microsoft.com/office/drawing/2014/main" id="{E20BDE08-0D12-6E5D-611B-4952B048104F}"/>
              </a:ext>
            </a:extLst>
          </p:cNvPr>
          <p:cNvGrpSpPr/>
          <p:nvPr/>
        </p:nvGrpSpPr>
        <p:grpSpPr>
          <a:xfrm>
            <a:off x="5371766" y="3155140"/>
            <a:ext cx="656665" cy="261610"/>
            <a:chOff x="6985000" y="4827977"/>
            <a:chExt cx="656665" cy="261610"/>
          </a:xfrm>
        </p:grpSpPr>
        <p:sp>
          <p:nvSpPr>
            <p:cNvPr id="36" name="Rectangle 35">
              <a:extLst>
                <a:ext uri="{FF2B5EF4-FFF2-40B4-BE49-F238E27FC236}">
                  <a16:creationId xmlns:a16="http://schemas.microsoft.com/office/drawing/2014/main" id="{9F75737E-0483-445B-7773-0D50DDC47007}"/>
                </a:ext>
              </a:extLst>
            </p:cNvPr>
            <p:cNvSpPr/>
            <p:nvPr/>
          </p:nvSpPr>
          <p:spPr>
            <a:xfrm>
              <a:off x="7520299"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666382D-0AD5-E1A2-40DC-BC062916CE65}"/>
                </a:ext>
              </a:extLst>
            </p:cNvPr>
            <p:cNvSpPr/>
            <p:nvPr/>
          </p:nvSpPr>
          <p:spPr>
            <a:xfrm>
              <a:off x="7398933"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5017986F-E807-8D80-8A6E-2546BCA5B6FB}"/>
                </a:ext>
              </a:extLst>
            </p:cNvPr>
            <p:cNvSpPr/>
            <p:nvPr/>
          </p:nvSpPr>
          <p:spPr>
            <a:xfrm>
              <a:off x="7275754"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39" name="Straight Connector 38">
              <a:extLst>
                <a:ext uri="{FF2B5EF4-FFF2-40B4-BE49-F238E27FC236}">
                  <a16:creationId xmlns:a16="http://schemas.microsoft.com/office/drawing/2014/main" id="{02B0F3AF-0028-EA9F-3A51-F260CBF59B3D}"/>
                </a:ext>
              </a:extLst>
            </p:cNvPr>
            <p:cNvCxnSpPr>
              <a:cxnSpLocks/>
            </p:cNvCxnSpPr>
            <p:nvPr/>
          </p:nvCxnSpPr>
          <p:spPr>
            <a:xfrm>
              <a:off x="6985000" y="482797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26F94F2-AEB7-36BD-6D40-F5F5A45932A5}"/>
                </a:ext>
              </a:extLst>
            </p:cNvPr>
            <p:cNvCxnSpPr>
              <a:cxnSpLocks/>
            </p:cNvCxnSpPr>
            <p:nvPr/>
          </p:nvCxnSpPr>
          <p:spPr>
            <a:xfrm>
              <a:off x="6985000" y="508958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F0ADF079-D478-2142-4E56-306938089317}"/>
              </a:ext>
            </a:extLst>
          </p:cNvPr>
          <p:cNvGrpSpPr/>
          <p:nvPr/>
        </p:nvGrpSpPr>
        <p:grpSpPr>
          <a:xfrm>
            <a:off x="5371766" y="3591706"/>
            <a:ext cx="656665" cy="261610"/>
            <a:chOff x="6985000" y="4827977"/>
            <a:chExt cx="656665" cy="261610"/>
          </a:xfrm>
        </p:grpSpPr>
        <p:sp>
          <p:nvSpPr>
            <p:cNvPr id="42" name="Rectangle 41">
              <a:extLst>
                <a:ext uri="{FF2B5EF4-FFF2-40B4-BE49-F238E27FC236}">
                  <a16:creationId xmlns:a16="http://schemas.microsoft.com/office/drawing/2014/main" id="{B9914A51-51AF-0AC3-53A3-AD96C11FC65A}"/>
                </a:ext>
              </a:extLst>
            </p:cNvPr>
            <p:cNvSpPr/>
            <p:nvPr/>
          </p:nvSpPr>
          <p:spPr>
            <a:xfrm>
              <a:off x="7520299"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9256080B-D272-5B03-02E9-3BA4D6A4C6A4}"/>
                </a:ext>
              </a:extLst>
            </p:cNvPr>
            <p:cNvSpPr/>
            <p:nvPr/>
          </p:nvSpPr>
          <p:spPr>
            <a:xfrm>
              <a:off x="7398933"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AFED6624-6995-13C7-48E4-5A53492E54A3}"/>
                </a:ext>
              </a:extLst>
            </p:cNvPr>
            <p:cNvSpPr/>
            <p:nvPr/>
          </p:nvSpPr>
          <p:spPr>
            <a:xfrm>
              <a:off x="7275754"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45" name="Straight Connector 44">
              <a:extLst>
                <a:ext uri="{FF2B5EF4-FFF2-40B4-BE49-F238E27FC236}">
                  <a16:creationId xmlns:a16="http://schemas.microsoft.com/office/drawing/2014/main" id="{BA39D360-C7A8-7B83-F297-C2A5FF0F623E}"/>
                </a:ext>
              </a:extLst>
            </p:cNvPr>
            <p:cNvCxnSpPr>
              <a:cxnSpLocks/>
            </p:cNvCxnSpPr>
            <p:nvPr/>
          </p:nvCxnSpPr>
          <p:spPr>
            <a:xfrm>
              <a:off x="6985000" y="482797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90C3E41-CDD6-B901-68B2-EE0A0AB97EDF}"/>
                </a:ext>
              </a:extLst>
            </p:cNvPr>
            <p:cNvCxnSpPr>
              <a:cxnSpLocks/>
            </p:cNvCxnSpPr>
            <p:nvPr/>
          </p:nvCxnSpPr>
          <p:spPr>
            <a:xfrm>
              <a:off x="6985000" y="508958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062C24B3-A297-BF4D-7D32-4BBF86EBA870}"/>
              </a:ext>
            </a:extLst>
          </p:cNvPr>
          <p:cNvGrpSpPr/>
          <p:nvPr/>
        </p:nvGrpSpPr>
        <p:grpSpPr>
          <a:xfrm>
            <a:off x="5371766" y="4287038"/>
            <a:ext cx="656665" cy="261610"/>
            <a:chOff x="6985000" y="4827977"/>
            <a:chExt cx="656665" cy="261610"/>
          </a:xfrm>
        </p:grpSpPr>
        <p:sp>
          <p:nvSpPr>
            <p:cNvPr id="48" name="Rectangle 47">
              <a:extLst>
                <a:ext uri="{FF2B5EF4-FFF2-40B4-BE49-F238E27FC236}">
                  <a16:creationId xmlns:a16="http://schemas.microsoft.com/office/drawing/2014/main" id="{788D8244-8B22-3B44-7356-4A6A04791C64}"/>
                </a:ext>
              </a:extLst>
            </p:cNvPr>
            <p:cNvSpPr/>
            <p:nvPr/>
          </p:nvSpPr>
          <p:spPr>
            <a:xfrm>
              <a:off x="7520299"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D91C1A50-9C47-4476-4064-85E3D3E926A0}"/>
                </a:ext>
              </a:extLst>
            </p:cNvPr>
            <p:cNvSpPr/>
            <p:nvPr/>
          </p:nvSpPr>
          <p:spPr>
            <a:xfrm>
              <a:off x="7398933"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B8F9966E-D660-823A-F74D-49D7D9472738}"/>
                </a:ext>
              </a:extLst>
            </p:cNvPr>
            <p:cNvSpPr/>
            <p:nvPr/>
          </p:nvSpPr>
          <p:spPr>
            <a:xfrm>
              <a:off x="7275754"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51" name="Straight Connector 50">
              <a:extLst>
                <a:ext uri="{FF2B5EF4-FFF2-40B4-BE49-F238E27FC236}">
                  <a16:creationId xmlns:a16="http://schemas.microsoft.com/office/drawing/2014/main" id="{DED7F34A-5617-A96B-213C-045A8C516D1B}"/>
                </a:ext>
              </a:extLst>
            </p:cNvPr>
            <p:cNvCxnSpPr>
              <a:cxnSpLocks/>
            </p:cNvCxnSpPr>
            <p:nvPr/>
          </p:nvCxnSpPr>
          <p:spPr>
            <a:xfrm>
              <a:off x="6985000" y="482797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FEB0A7A-D113-9A16-BB0D-5D2EA41813B5}"/>
                </a:ext>
              </a:extLst>
            </p:cNvPr>
            <p:cNvCxnSpPr>
              <a:cxnSpLocks/>
            </p:cNvCxnSpPr>
            <p:nvPr/>
          </p:nvCxnSpPr>
          <p:spPr>
            <a:xfrm>
              <a:off x="6985000" y="508958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54" name="TextBox 53">
            <a:extLst>
              <a:ext uri="{FF2B5EF4-FFF2-40B4-BE49-F238E27FC236}">
                <a16:creationId xmlns:a16="http://schemas.microsoft.com/office/drawing/2014/main" id="{F1B30687-B991-F1FD-A486-D12017EA7AF8}"/>
              </a:ext>
            </a:extLst>
          </p:cNvPr>
          <p:cNvSpPr txBox="1"/>
          <p:nvPr/>
        </p:nvSpPr>
        <p:spPr>
          <a:xfrm rot="5400000">
            <a:off x="5634883" y="3889470"/>
            <a:ext cx="357790"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a:t>
            </a:r>
          </a:p>
        </p:txBody>
      </p:sp>
      <p:sp>
        <p:nvSpPr>
          <p:cNvPr id="55" name="Rectangle 54">
            <a:extLst>
              <a:ext uri="{FF2B5EF4-FFF2-40B4-BE49-F238E27FC236}">
                <a16:creationId xmlns:a16="http://schemas.microsoft.com/office/drawing/2014/main" id="{794BE955-A6FF-C76D-2105-041B02470541}"/>
              </a:ext>
            </a:extLst>
          </p:cNvPr>
          <p:cNvSpPr/>
          <p:nvPr/>
        </p:nvSpPr>
        <p:spPr>
          <a:xfrm>
            <a:off x="3353462" y="3431206"/>
            <a:ext cx="1244533" cy="843160"/>
          </a:xfrm>
          <a:prstGeom prst="rect">
            <a:avLst/>
          </a:prstGeom>
          <a:solidFill>
            <a:schemeClr val="accent6">
              <a:lumMod val="20000"/>
              <a:lumOff val="80000"/>
            </a:scheme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Kernel shared page pool</a:t>
            </a:r>
          </a:p>
        </p:txBody>
      </p:sp>
      <p:cxnSp>
        <p:nvCxnSpPr>
          <p:cNvPr id="57" name="Straight Arrow Connector 56">
            <a:extLst>
              <a:ext uri="{FF2B5EF4-FFF2-40B4-BE49-F238E27FC236}">
                <a16:creationId xmlns:a16="http://schemas.microsoft.com/office/drawing/2014/main" id="{2AB34859-642F-BAC4-61F8-BA43448D0D2B}"/>
              </a:ext>
            </a:extLst>
          </p:cNvPr>
          <p:cNvCxnSpPr/>
          <p:nvPr/>
        </p:nvCxnSpPr>
        <p:spPr>
          <a:xfrm flipV="1">
            <a:off x="4793883" y="3332835"/>
            <a:ext cx="577883" cy="437661"/>
          </a:xfrm>
          <a:prstGeom prst="straightConnector1">
            <a:avLst/>
          </a:prstGeom>
          <a:ln w="15875">
            <a:solidFill>
              <a:schemeClr val="accent5"/>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F1DD2D6B-3FB3-D6E6-BFFD-D749A4B5A7CA}"/>
              </a:ext>
            </a:extLst>
          </p:cNvPr>
          <p:cNvCxnSpPr>
            <a:cxnSpLocks/>
          </p:cNvCxnSpPr>
          <p:nvPr/>
        </p:nvCxnSpPr>
        <p:spPr>
          <a:xfrm flipV="1">
            <a:off x="4793883" y="3770496"/>
            <a:ext cx="560950" cy="140134"/>
          </a:xfrm>
          <a:prstGeom prst="straightConnector1">
            <a:avLst/>
          </a:prstGeom>
          <a:ln w="15875">
            <a:solidFill>
              <a:schemeClr val="accent5"/>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D466B9E-888A-44D3-29BA-BC356A7D4757}"/>
              </a:ext>
            </a:extLst>
          </p:cNvPr>
          <p:cNvCxnSpPr>
            <a:cxnSpLocks/>
          </p:cNvCxnSpPr>
          <p:nvPr/>
        </p:nvCxnSpPr>
        <p:spPr>
          <a:xfrm>
            <a:off x="4793883" y="4064117"/>
            <a:ext cx="560950" cy="385028"/>
          </a:xfrm>
          <a:prstGeom prst="straightConnector1">
            <a:avLst/>
          </a:prstGeom>
          <a:ln w="15875">
            <a:solidFill>
              <a:schemeClr val="accent5"/>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A7B9DCD8-C414-27B7-82B5-842B27A000C9}"/>
              </a:ext>
            </a:extLst>
          </p:cNvPr>
          <p:cNvSpPr txBox="1"/>
          <p:nvPr/>
        </p:nvSpPr>
        <p:spPr>
          <a:xfrm>
            <a:off x="6122535" y="3136377"/>
            <a:ext cx="976678" cy="276999"/>
          </a:xfrm>
          <a:prstGeom prst="rect">
            <a:avLst/>
          </a:prstGeom>
          <a:ln/>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PF </a:t>
            </a:r>
            <a:r>
              <a:rPr kumimoji="0" lang="en-US" sz="1200"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repr</a:t>
            </a:r>
            <a:r>
              <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 </a:t>
            </a:r>
            <a:r>
              <a:rPr kumimoji="0" lang="en-US" sz="1200"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a:t>
            </a:r>
            <a:endPar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6" name="TextBox 5">
            <a:extLst>
              <a:ext uri="{FF2B5EF4-FFF2-40B4-BE49-F238E27FC236}">
                <a16:creationId xmlns:a16="http://schemas.microsoft.com/office/drawing/2014/main" id="{40A85846-89D7-4A0B-D0CC-512309625E8D}"/>
              </a:ext>
            </a:extLst>
          </p:cNvPr>
          <p:cNvSpPr txBox="1"/>
          <p:nvPr/>
        </p:nvSpPr>
        <p:spPr>
          <a:xfrm>
            <a:off x="6114352" y="3576317"/>
            <a:ext cx="843500" cy="276999"/>
          </a:xfrm>
          <a:prstGeom prst="rect">
            <a:avLst/>
          </a:prstGeom>
          <a:ln/>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repr1 </a:t>
            </a:r>
            <a:r>
              <a:rPr kumimoji="0" lang="en-US" sz="1200"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a:t>
            </a:r>
            <a:endPar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8" name="TextBox 7">
            <a:extLst>
              <a:ext uri="{FF2B5EF4-FFF2-40B4-BE49-F238E27FC236}">
                <a16:creationId xmlns:a16="http://schemas.microsoft.com/office/drawing/2014/main" id="{ECDF214D-08FD-CD9C-8E34-216D27DE47A6}"/>
              </a:ext>
            </a:extLst>
          </p:cNvPr>
          <p:cNvSpPr txBox="1"/>
          <p:nvPr/>
        </p:nvSpPr>
        <p:spPr>
          <a:xfrm>
            <a:off x="6112626" y="4279343"/>
            <a:ext cx="864339" cy="276999"/>
          </a:xfrm>
          <a:prstGeom prst="rect">
            <a:avLst/>
          </a:prstGeom>
          <a:ln/>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reprN</a:t>
            </a:r>
            <a:r>
              <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 </a:t>
            </a:r>
            <a:r>
              <a:rPr kumimoji="0" lang="en-US" sz="1200"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a:t>
            </a:r>
            <a:endPar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9" name="TextBox 8">
            <a:extLst>
              <a:ext uri="{FF2B5EF4-FFF2-40B4-BE49-F238E27FC236}">
                <a16:creationId xmlns:a16="http://schemas.microsoft.com/office/drawing/2014/main" id="{35433B3A-7F50-2D04-C575-5DF6FC501C3B}"/>
              </a:ext>
            </a:extLst>
          </p:cNvPr>
          <p:cNvSpPr txBox="1"/>
          <p:nvPr/>
        </p:nvSpPr>
        <p:spPr>
          <a:xfrm>
            <a:off x="4180418" y="4532887"/>
            <a:ext cx="1172116" cy="24622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Enforce fairness</a:t>
            </a:r>
          </a:p>
        </p:txBody>
      </p:sp>
      <p:sp>
        <p:nvSpPr>
          <p:cNvPr id="12" name="TextBox 11">
            <a:extLst>
              <a:ext uri="{FF2B5EF4-FFF2-40B4-BE49-F238E27FC236}">
                <a16:creationId xmlns:a16="http://schemas.microsoft.com/office/drawing/2014/main" id="{ECAD96DC-563B-3863-B77D-F30BD9303B07}"/>
              </a:ext>
            </a:extLst>
          </p:cNvPr>
          <p:cNvSpPr txBox="1"/>
          <p:nvPr/>
        </p:nvSpPr>
        <p:spPr>
          <a:xfrm>
            <a:off x="7099213" y="3034693"/>
            <a:ext cx="1413079" cy="461665"/>
          </a:xfrm>
          <a:prstGeom prst="rect">
            <a:avLst/>
          </a:prstGeom>
          <a:noFill/>
        </p:spPr>
        <p:txBody>
          <a:bodyPr wrap="none" rtlCol="0">
            <a:spAutoFit/>
          </a:bodyPr>
          <a:lstStyle/>
          <a:p>
            <a:r>
              <a:rPr lang="en-US" sz="1200" dirty="0">
                <a:solidFill>
                  <a:schemeClr val="bg1"/>
                </a:solidFill>
                <a:latin typeface="NVIDIA Sans" panose="020B0503020203020204" pitchFamily="34" charset="0"/>
                <a:cs typeface="NVIDIA Sans" panose="020B0503020203020204" pitchFamily="34" charset="0"/>
              </a:rPr>
              <a:t>Owner of the</a:t>
            </a:r>
          </a:p>
          <a:p>
            <a:r>
              <a:rPr lang="en-US" sz="1200" dirty="0">
                <a:solidFill>
                  <a:schemeClr val="bg1"/>
                </a:solidFill>
                <a:latin typeface="NVIDIA Sans" panose="020B0503020203020204" pitchFamily="34" charset="0"/>
                <a:cs typeface="NVIDIA Sans" panose="020B0503020203020204" pitchFamily="34" charset="0"/>
              </a:rPr>
              <a:t>shared page pool</a:t>
            </a:r>
          </a:p>
        </p:txBody>
      </p:sp>
      <p:sp>
        <p:nvSpPr>
          <p:cNvPr id="13" name="TextBox 12">
            <a:extLst>
              <a:ext uri="{FF2B5EF4-FFF2-40B4-BE49-F238E27FC236}">
                <a16:creationId xmlns:a16="http://schemas.microsoft.com/office/drawing/2014/main" id="{EFC6FCCB-E158-B1E1-B94C-6EF112397E92}"/>
              </a:ext>
            </a:extLst>
          </p:cNvPr>
          <p:cNvSpPr txBox="1"/>
          <p:nvPr/>
        </p:nvSpPr>
        <p:spPr>
          <a:xfrm>
            <a:off x="3144949" y="2735588"/>
            <a:ext cx="628698" cy="276999"/>
          </a:xfrm>
          <a:prstGeom prst="rect">
            <a:avLst/>
          </a:prstGeom>
          <a:noFill/>
        </p:spPr>
        <p:txBody>
          <a:bodyPr wrap="none" rtlCol="0">
            <a:spAutoFit/>
          </a:bodyPr>
          <a:lstStyle/>
          <a:p>
            <a:pPr algn="ctr"/>
            <a:r>
              <a:rPr lang="en-US" sz="1200" dirty="0">
                <a:solidFill>
                  <a:schemeClr val="bg1"/>
                </a:solidFill>
                <a:latin typeface="NVIDIA Sans" panose="020B0503020203020204" pitchFamily="34" charset="0"/>
                <a:cs typeface="NVIDIA Sans" panose="020B0503020203020204" pitchFamily="34" charset="0"/>
              </a:rPr>
              <a:t>kernel</a:t>
            </a:r>
          </a:p>
        </p:txBody>
      </p:sp>
      <p:sp>
        <p:nvSpPr>
          <p:cNvPr id="14" name="TextBox 13">
            <a:extLst>
              <a:ext uri="{FF2B5EF4-FFF2-40B4-BE49-F238E27FC236}">
                <a16:creationId xmlns:a16="http://schemas.microsoft.com/office/drawing/2014/main" id="{DAD9CA24-E2E8-B6E8-11AC-F74FCF5BFFC9}"/>
              </a:ext>
            </a:extLst>
          </p:cNvPr>
          <p:cNvSpPr txBox="1"/>
          <p:nvPr/>
        </p:nvSpPr>
        <p:spPr>
          <a:xfrm>
            <a:off x="1500958" y="1810829"/>
            <a:ext cx="1492973" cy="276999"/>
          </a:xfrm>
          <a:prstGeom prst="rect">
            <a:avLst/>
          </a:prstGeom>
          <a:noFill/>
        </p:spPr>
        <p:txBody>
          <a:bodyPr wrap="none" rtlCol="0">
            <a:spAutoFit/>
          </a:bodyPr>
          <a:lstStyle/>
          <a:p>
            <a:pPr algn="ctr"/>
            <a:r>
              <a:rPr lang="en-US" sz="1200" dirty="0" err="1">
                <a:solidFill>
                  <a:schemeClr val="bg1"/>
                </a:solidFill>
                <a:latin typeface="NVIDIA Sans" panose="020B0503020203020204" pitchFamily="34" charset="0"/>
                <a:cs typeface="NVIDIA Sans" panose="020B0503020203020204" pitchFamily="34" charset="0"/>
              </a:rPr>
              <a:t>shared_page_pool</a:t>
            </a:r>
            <a:endParaRPr lang="en-US" sz="1200" dirty="0">
              <a:solidFill>
                <a:schemeClr val="bg1"/>
              </a:solidFill>
              <a:latin typeface="NVIDIA Sans" panose="020B0503020203020204" pitchFamily="34" charset="0"/>
              <a:cs typeface="NVIDIA Sans" panose="020B0503020203020204" pitchFamily="34" charset="0"/>
            </a:endParaRPr>
          </a:p>
        </p:txBody>
      </p:sp>
      <p:sp>
        <p:nvSpPr>
          <p:cNvPr id="16" name="Title 15">
            <a:extLst>
              <a:ext uri="{FF2B5EF4-FFF2-40B4-BE49-F238E27FC236}">
                <a16:creationId xmlns:a16="http://schemas.microsoft.com/office/drawing/2014/main" id="{2A056FE9-25C8-D62F-902E-510F898050B3}"/>
              </a:ext>
            </a:extLst>
          </p:cNvPr>
          <p:cNvSpPr>
            <a:spLocks noGrp="1"/>
          </p:cNvSpPr>
          <p:nvPr>
            <p:ph type="title"/>
          </p:nvPr>
        </p:nvSpPr>
        <p:spPr/>
        <p:txBody>
          <a:bodyPr/>
          <a:lstStyle/>
          <a:p>
            <a:endParaRPr lang="en-US"/>
          </a:p>
        </p:txBody>
      </p:sp>
      <p:sp>
        <p:nvSpPr>
          <p:cNvPr id="18" name="Text Placeholder 17">
            <a:extLst>
              <a:ext uri="{FF2B5EF4-FFF2-40B4-BE49-F238E27FC236}">
                <a16:creationId xmlns:a16="http://schemas.microsoft.com/office/drawing/2014/main" id="{E59AC13E-BAA5-68E9-A20A-8CBB090595BA}"/>
              </a:ext>
            </a:extLst>
          </p:cNvPr>
          <p:cNvSpPr>
            <a:spLocks noGrp="1"/>
          </p:cNvSpPr>
          <p:nvPr>
            <p:ph type="body" sz="quarter" idx="10"/>
          </p:nvPr>
        </p:nvSpPr>
        <p:spPr/>
        <p:txBody>
          <a:bodyPr/>
          <a:lstStyle/>
          <a:p>
            <a:endParaRPr lang="en-US"/>
          </a:p>
        </p:txBody>
      </p:sp>
      <p:sp>
        <p:nvSpPr>
          <p:cNvPr id="2" name="TextBox 1">
            <a:extLst>
              <a:ext uri="{FF2B5EF4-FFF2-40B4-BE49-F238E27FC236}">
                <a16:creationId xmlns:a16="http://schemas.microsoft.com/office/drawing/2014/main" id="{5D2E4CDB-42CA-A40B-D312-61E066DDC7D0}"/>
              </a:ext>
            </a:extLst>
          </p:cNvPr>
          <p:cNvSpPr txBox="1"/>
          <p:nvPr/>
        </p:nvSpPr>
        <p:spPr>
          <a:xfrm>
            <a:off x="6946125" y="3881265"/>
            <a:ext cx="1719253" cy="461665"/>
          </a:xfrm>
          <a:prstGeom prst="rect">
            <a:avLst/>
          </a:prstGeom>
          <a:noFill/>
        </p:spPr>
        <p:txBody>
          <a:bodyPr wrap="none" rtlCol="0">
            <a:spAutoFit/>
          </a:bodyPr>
          <a:lstStyle/>
          <a:p>
            <a:r>
              <a:rPr lang="en-US" sz="1200" dirty="0">
                <a:solidFill>
                  <a:schemeClr val="bg1"/>
                </a:solidFill>
                <a:latin typeface="NVIDIA Sans" panose="020B0503020203020204" pitchFamily="34" charset="0"/>
                <a:cs typeface="NVIDIA Sans" panose="020B0503020203020204" pitchFamily="34" charset="0"/>
              </a:rPr>
              <a:t>Requests pages from</a:t>
            </a:r>
          </a:p>
          <a:p>
            <a:r>
              <a:rPr lang="en-US" sz="1200" dirty="0">
                <a:solidFill>
                  <a:schemeClr val="bg1"/>
                </a:solidFill>
                <a:latin typeface="NVIDIA Sans" panose="020B0503020203020204" pitchFamily="34" charset="0"/>
                <a:cs typeface="NVIDIA Sans" panose="020B0503020203020204" pitchFamily="34" charset="0"/>
              </a:rPr>
              <a:t>the shared page pool</a:t>
            </a:r>
          </a:p>
        </p:txBody>
      </p:sp>
      <p:sp>
        <p:nvSpPr>
          <p:cNvPr id="3" name="TextBox 2">
            <a:extLst>
              <a:ext uri="{FF2B5EF4-FFF2-40B4-BE49-F238E27FC236}">
                <a16:creationId xmlns:a16="http://schemas.microsoft.com/office/drawing/2014/main" id="{D94CD5CF-8A23-6A2D-8D31-ECD6FD19116F}"/>
              </a:ext>
            </a:extLst>
          </p:cNvPr>
          <p:cNvSpPr txBox="1"/>
          <p:nvPr/>
        </p:nvSpPr>
        <p:spPr>
          <a:xfrm rot="5400000">
            <a:off x="6507034" y="3900393"/>
            <a:ext cx="357790"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a:t>
            </a:r>
          </a:p>
        </p:txBody>
      </p:sp>
      <p:sp>
        <p:nvSpPr>
          <p:cNvPr id="4" name="Rectangle 3">
            <a:extLst>
              <a:ext uri="{FF2B5EF4-FFF2-40B4-BE49-F238E27FC236}">
                <a16:creationId xmlns:a16="http://schemas.microsoft.com/office/drawing/2014/main" id="{FCB71929-B9C4-6DA1-3B0E-F73F95DBB1F4}"/>
              </a:ext>
            </a:extLst>
          </p:cNvPr>
          <p:cNvSpPr/>
          <p:nvPr/>
        </p:nvSpPr>
        <p:spPr>
          <a:xfrm>
            <a:off x="4650306" y="3418983"/>
            <a:ext cx="160406" cy="843160"/>
          </a:xfrm>
          <a:prstGeom prst="rect">
            <a:avLst/>
          </a:prstGeom>
          <a:solidFill>
            <a:schemeClr val="accent3">
              <a:lumMod val="20000"/>
              <a:lumOff val="80000"/>
            </a:scheme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Arrow Connector 9">
            <a:extLst>
              <a:ext uri="{FF2B5EF4-FFF2-40B4-BE49-F238E27FC236}">
                <a16:creationId xmlns:a16="http://schemas.microsoft.com/office/drawing/2014/main" id="{FF6B280F-E8BA-7E89-899D-34F05B024A2F}"/>
              </a:ext>
            </a:extLst>
          </p:cNvPr>
          <p:cNvCxnSpPr>
            <a:cxnSpLocks/>
            <a:stCxn id="9" idx="0"/>
            <a:endCxn id="4" idx="2"/>
          </p:cNvCxnSpPr>
          <p:nvPr/>
        </p:nvCxnSpPr>
        <p:spPr>
          <a:xfrm flipH="1" flipV="1">
            <a:off x="4730509" y="4262143"/>
            <a:ext cx="35967" cy="270744"/>
          </a:xfrm>
          <a:prstGeom prst="straightConnector1">
            <a:avLst/>
          </a:prstGeom>
          <a:ln w="12700">
            <a:solidFill>
              <a:schemeClr val="accent5"/>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489484B-A225-FC62-F6DE-EAC6FB6DB282}"/>
              </a:ext>
            </a:extLst>
          </p:cNvPr>
          <p:cNvCxnSpPr>
            <a:cxnSpLocks/>
          </p:cNvCxnSpPr>
          <p:nvPr/>
        </p:nvCxnSpPr>
        <p:spPr>
          <a:xfrm>
            <a:off x="4386272" y="4064117"/>
            <a:ext cx="344237" cy="0"/>
          </a:xfrm>
          <a:prstGeom prst="straightConnector1">
            <a:avLst/>
          </a:prstGeom>
          <a:ln w="50800">
            <a:solidFill>
              <a:schemeClr val="accent5"/>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264DFB14-1A93-E54D-F4ED-3065DE92C1D9}"/>
              </a:ext>
            </a:extLst>
          </p:cNvPr>
          <p:cNvSpPr txBox="1"/>
          <p:nvPr/>
        </p:nvSpPr>
        <p:spPr>
          <a:xfrm>
            <a:off x="5499522" y="4559588"/>
            <a:ext cx="764953"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900" kern="0" dirty="0">
                <a:solidFill>
                  <a:prstClr val="black"/>
                </a:solidFill>
                <a:latin typeface="Aptos" panose="02110004020202020204"/>
              </a:rPr>
              <a:t>Adj. RXQ</a:t>
            </a:r>
            <a:endParaRPr kumimoji="0" lang="en-US" sz="900" b="0" i="0" u="none" strike="noStrike" kern="0" cap="none" spc="0" normalizeH="0" baseline="0" noProof="0" dirty="0">
              <a:ln>
                <a:noFill/>
              </a:ln>
              <a:solidFill>
                <a:prstClr val="black"/>
              </a:solidFill>
              <a:effectLst/>
              <a:uLnTx/>
              <a:uFillTx/>
              <a:latin typeface="Aptos" panose="02110004020202020204"/>
            </a:endParaRPr>
          </a:p>
        </p:txBody>
      </p:sp>
    </p:spTree>
    <p:extLst>
      <p:ext uri="{BB962C8B-B14F-4D97-AF65-F5344CB8AC3E}">
        <p14:creationId xmlns:p14="http://schemas.microsoft.com/office/powerpoint/2010/main" val="2915436874"/>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4BC7A-9A31-C90B-87B2-9B8D5F3D1D85}"/>
              </a:ext>
            </a:extLst>
          </p:cNvPr>
          <p:cNvSpPr>
            <a:spLocks noGrp="1"/>
          </p:cNvSpPr>
          <p:nvPr>
            <p:ph type="title"/>
          </p:nvPr>
        </p:nvSpPr>
        <p:spPr/>
        <p:txBody>
          <a:bodyPr/>
          <a:lstStyle/>
          <a:p>
            <a:r>
              <a:rPr lang="en-US" dirty="0"/>
              <a:t>Pain Point: Lots of pre-allocated memory</a:t>
            </a:r>
          </a:p>
        </p:txBody>
      </p:sp>
      <p:sp>
        <p:nvSpPr>
          <p:cNvPr id="3" name="Text Placeholder 2">
            <a:extLst>
              <a:ext uri="{FF2B5EF4-FFF2-40B4-BE49-F238E27FC236}">
                <a16:creationId xmlns:a16="http://schemas.microsoft.com/office/drawing/2014/main" id="{A7C657B5-2149-8161-FAC0-1D8DCE3D5EE4}"/>
              </a:ext>
            </a:extLst>
          </p:cNvPr>
          <p:cNvSpPr>
            <a:spLocks noGrp="1"/>
          </p:cNvSpPr>
          <p:nvPr>
            <p:ph type="body" sz="quarter" idx="10"/>
          </p:nvPr>
        </p:nvSpPr>
        <p:spPr/>
        <p:txBody>
          <a:bodyPr/>
          <a:lstStyle/>
          <a:p>
            <a:r>
              <a:rPr lang="en-US" dirty="0"/>
              <a:t>Targeting 1K SFs</a:t>
            </a:r>
          </a:p>
        </p:txBody>
      </p:sp>
      <p:sp>
        <p:nvSpPr>
          <p:cNvPr id="4" name="Content Placeholder 3">
            <a:extLst>
              <a:ext uri="{FF2B5EF4-FFF2-40B4-BE49-F238E27FC236}">
                <a16:creationId xmlns:a16="http://schemas.microsoft.com/office/drawing/2014/main" id="{C21EE86A-EFBC-3611-8F0C-041DBC40EDBB}"/>
              </a:ext>
            </a:extLst>
          </p:cNvPr>
          <p:cNvSpPr>
            <a:spLocks noGrp="1"/>
          </p:cNvSpPr>
          <p:nvPr>
            <p:ph idx="1"/>
          </p:nvPr>
        </p:nvSpPr>
        <p:spPr>
          <a:xfrm>
            <a:off x="849477" y="1892595"/>
            <a:ext cx="7198518" cy="4389445"/>
          </a:xfrm>
        </p:spPr>
        <p:txBody>
          <a:bodyPr/>
          <a:lstStyle/>
          <a:p>
            <a:pPr marL="0" indent="0">
              <a:buNone/>
            </a:pPr>
            <a:r>
              <a:rPr lang="en-US" dirty="0">
                <a:solidFill>
                  <a:srgbClr val="C00000"/>
                </a:solidFill>
              </a:rPr>
              <a:t>Background</a:t>
            </a:r>
          </a:p>
          <a:p>
            <a:r>
              <a:rPr lang="en-US" dirty="0"/>
              <a:t>Each network device has its own receive queue (</a:t>
            </a:r>
            <a:r>
              <a:rPr lang="en-US" dirty="0" err="1"/>
              <a:t>rxq</a:t>
            </a:r>
            <a:r>
              <a:rPr lang="en-US" dirty="0"/>
              <a:t>) and buffers</a:t>
            </a:r>
          </a:p>
          <a:p>
            <a:r>
              <a:rPr lang="en-US" dirty="0"/>
              <a:t>Each device’s queue pre-allocates 4MB DMA memory</a:t>
            </a:r>
          </a:p>
          <a:p>
            <a:r>
              <a:rPr lang="en-US" dirty="0"/>
              <a:t>Typically 16 cores system, each device will have 16 </a:t>
            </a:r>
            <a:r>
              <a:rPr lang="en-US" dirty="0" err="1"/>
              <a:t>rxqs</a:t>
            </a:r>
            <a:endParaRPr lang="en-US" dirty="0"/>
          </a:p>
          <a:p>
            <a:r>
              <a:rPr lang="en-US" dirty="0"/>
              <a:t>1k devices has total 16k </a:t>
            </a:r>
            <a:r>
              <a:rPr lang="en-US" dirty="0" err="1"/>
              <a:t>rxqs</a:t>
            </a:r>
            <a:r>
              <a:rPr lang="en-US" dirty="0"/>
              <a:t>, total pre-allocated 64GB</a:t>
            </a:r>
          </a:p>
          <a:p>
            <a:r>
              <a:rPr lang="en-US" dirty="0">
                <a:sym typeface="Wingdings" pitchFamily="2" charset="2"/>
              </a:rPr>
              <a:t> </a:t>
            </a:r>
            <a:r>
              <a:rPr lang="en-US" dirty="0"/>
              <a:t>RX buffers are idle/unused when no traffic or no burst of traffic</a:t>
            </a:r>
          </a:p>
          <a:p>
            <a:endParaRPr lang="en-US" dirty="0"/>
          </a:p>
          <a:p>
            <a:pPr marL="0" indent="0">
              <a:buNone/>
            </a:pPr>
            <a:r>
              <a:rPr lang="en-US" dirty="0">
                <a:solidFill>
                  <a:srgbClr val="C00000"/>
                </a:solidFill>
              </a:rPr>
              <a:t>Idea</a:t>
            </a:r>
            <a:r>
              <a:rPr lang="en-US" dirty="0"/>
              <a:t>: make RX buffers pool share across all devices!</a:t>
            </a:r>
          </a:p>
          <a:p>
            <a:r>
              <a:rPr lang="en-US" dirty="0"/>
              <a:t>But ”sharing”: just getting the same amount of </a:t>
            </a:r>
            <a:r>
              <a:rPr lang="en-US" dirty="0" err="1"/>
              <a:t>rxq</a:t>
            </a:r>
            <a:r>
              <a:rPr lang="en-US" dirty="0"/>
              <a:t> buffer from a shared pool , doesn’t save memory!</a:t>
            </a:r>
          </a:p>
          <a:p>
            <a:endParaRPr lang="en-US" dirty="0"/>
          </a:p>
        </p:txBody>
      </p:sp>
      <p:grpSp>
        <p:nvGrpSpPr>
          <p:cNvPr id="5" name="Group 4">
            <a:extLst>
              <a:ext uri="{FF2B5EF4-FFF2-40B4-BE49-F238E27FC236}">
                <a16:creationId xmlns:a16="http://schemas.microsoft.com/office/drawing/2014/main" id="{68CBFF0C-EEE5-3900-64B3-B3CBA33D6D81}"/>
              </a:ext>
            </a:extLst>
          </p:cNvPr>
          <p:cNvGrpSpPr/>
          <p:nvPr/>
        </p:nvGrpSpPr>
        <p:grpSpPr>
          <a:xfrm>
            <a:off x="8125950" y="2397252"/>
            <a:ext cx="243840" cy="1232740"/>
            <a:chOff x="24139610" y="8570447"/>
            <a:chExt cx="1737910" cy="3698219"/>
          </a:xfrm>
        </p:grpSpPr>
        <p:sp>
          <p:nvSpPr>
            <p:cNvPr id="6" name="Rectangle 5">
              <a:extLst>
                <a:ext uri="{FF2B5EF4-FFF2-40B4-BE49-F238E27FC236}">
                  <a16:creationId xmlns:a16="http://schemas.microsoft.com/office/drawing/2014/main" id="{A86A8E4C-288C-06F8-AC89-0B594854B3CA}"/>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7E1FA3AA-1FD1-6079-A914-CB5C56C6195F}"/>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3F67E467-CE16-102A-2F14-8F60D72CADB3}"/>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5A4C63E-0E4F-5256-6000-0BE11DE895F5}"/>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9CE3B1C5-C415-FC5E-56B5-C85DB4647C2A}"/>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 name="Group 18">
            <a:extLst>
              <a:ext uri="{FF2B5EF4-FFF2-40B4-BE49-F238E27FC236}">
                <a16:creationId xmlns:a16="http://schemas.microsoft.com/office/drawing/2014/main" id="{16C0BF1B-3C20-EA96-FA76-E83B6F3169DE}"/>
              </a:ext>
            </a:extLst>
          </p:cNvPr>
          <p:cNvGrpSpPr/>
          <p:nvPr/>
        </p:nvGrpSpPr>
        <p:grpSpPr>
          <a:xfrm>
            <a:off x="8503393" y="2402053"/>
            <a:ext cx="243840" cy="1232740"/>
            <a:chOff x="24139610" y="8570447"/>
            <a:chExt cx="1737910" cy="3698219"/>
          </a:xfrm>
        </p:grpSpPr>
        <p:sp>
          <p:nvSpPr>
            <p:cNvPr id="20" name="Rectangle 19">
              <a:extLst>
                <a:ext uri="{FF2B5EF4-FFF2-40B4-BE49-F238E27FC236}">
                  <a16:creationId xmlns:a16="http://schemas.microsoft.com/office/drawing/2014/main" id="{43833A74-1E78-19DD-4712-DDC73DDBEDE1}"/>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51F2844C-57A5-0A5A-54C4-4BB752F1E7F4}"/>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F82D1FBC-21C6-F462-90BC-062B582B63AB}"/>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C26AAC57-419B-7191-A585-4C6FDE5CFD9B}"/>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FBE9E163-271C-1F78-3916-91AA60802BA2}"/>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
        <p:nvSpPr>
          <p:cNvPr id="25" name="Rectangle 24">
            <a:extLst>
              <a:ext uri="{FF2B5EF4-FFF2-40B4-BE49-F238E27FC236}">
                <a16:creationId xmlns:a16="http://schemas.microsoft.com/office/drawing/2014/main" id="{0E6F92F7-68B9-807E-5FF6-AB59CEA1BA55}"/>
              </a:ext>
            </a:extLst>
          </p:cNvPr>
          <p:cNvSpPr/>
          <p:nvPr/>
        </p:nvSpPr>
        <p:spPr>
          <a:xfrm>
            <a:off x="8036927" y="2216326"/>
            <a:ext cx="829056" cy="19019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27" name="TextBox 26">
            <a:extLst>
              <a:ext uri="{FF2B5EF4-FFF2-40B4-BE49-F238E27FC236}">
                <a16:creationId xmlns:a16="http://schemas.microsoft.com/office/drawing/2014/main" id="{B4EBA44B-DCBF-D78A-05A7-0AD6FBE618CA}"/>
              </a:ext>
            </a:extLst>
          </p:cNvPr>
          <p:cNvSpPr txBox="1"/>
          <p:nvPr/>
        </p:nvSpPr>
        <p:spPr>
          <a:xfrm>
            <a:off x="8474345" y="1437902"/>
            <a:ext cx="525208" cy="297454"/>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rxqs</a:t>
            </a:r>
            <a:endPar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28" name="TextBox 27">
            <a:extLst>
              <a:ext uri="{FF2B5EF4-FFF2-40B4-BE49-F238E27FC236}">
                <a16:creationId xmlns:a16="http://schemas.microsoft.com/office/drawing/2014/main" id="{0C92D05C-841C-D437-B753-F336F3921BCD}"/>
              </a:ext>
            </a:extLst>
          </p:cNvPr>
          <p:cNvSpPr txBox="1"/>
          <p:nvPr/>
        </p:nvSpPr>
        <p:spPr>
          <a:xfrm>
            <a:off x="8165959" y="1774580"/>
            <a:ext cx="570990" cy="297454"/>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dev1</a:t>
            </a:r>
          </a:p>
        </p:txBody>
      </p:sp>
      <p:grpSp>
        <p:nvGrpSpPr>
          <p:cNvPr id="47" name="Group 46">
            <a:extLst>
              <a:ext uri="{FF2B5EF4-FFF2-40B4-BE49-F238E27FC236}">
                <a16:creationId xmlns:a16="http://schemas.microsoft.com/office/drawing/2014/main" id="{59F7B6BC-7CF0-7641-D46E-AB6F52ABE986}"/>
              </a:ext>
            </a:extLst>
          </p:cNvPr>
          <p:cNvGrpSpPr/>
          <p:nvPr/>
        </p:nvGrpSpPr>
        <p:grpSpPr>
          <a:xfrm>
            <a:off x="9108682" y="1774580"/>
            <a:ext cx="829056" cy="2343698"/>
            <a:chOff x="24176736" y="4197739"/>
            <a:chExt cx="2487168" cy="7031093"/>
          </a:xfrm>
        </p:grpSpPr>
        <p:grpSp>
          <p:nvGrpSpPr>
            <p:cNvPr id="48" name="Group 47">
              <a:extLst>
                <a:ext uri="{FF2B5EF4-FFF2-40B4-BE49-F238E27FC236}">
                  <a16:creationId xmlns:a16="http://schemas.microsoft.com/office/drawing/2014/main" id="{92155853-A252-51B1-DF56-404D199E708B}"/>
                </a:ext>
              </a:extLst>
            </p:cNvPr>
            <p:cNvGrpSpPr/>
            <p:nvPr/>
          </p:nvGrpSpPr>
          <p:grpSpPr>
            <a:xfrm>
              <a:off x="24443805" y="6065755"/>
              <a:ext cx="731520" cy="3698219"/>
              <a:chOff x="24139610" y="8570447"/>
              <a:chExt cx="1737910" cy="3698219"/>
            </a:xfrm>
          </p:grpSpPr>
          <p:sp>
            <p:nvSpPr>
              <p:cNvPr id="60" name="Rectangle 59">
                <a:extLst>
                  <a:ext uri="{FF2B5EF4-FFF2-40B4-BE49-F238E27FC236}">
                    <a16:creationId xmlns:a16="http://schemas.microsoft.com/office/drawing/2014/main" id="{7A85DA86-778D-1092-AB6A-5A360877BDFB}"/>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1" name="Rectangle 60">
                <a:extLst>
                  <a:ext uri="{FF2B5EF4-FFF2-40B4-BE49-F238E27FC236}">
                    <a16:creationId xmlns:a16="http://schemas.microsoft.com/office/drawing/2014/main" id="{64BA8181-7694-44F9-9C72-A568337545EC}"/>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B46301A9-0EA4-590C-8F1B-FEECF8D4009E}"/>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3" name="Rectangle 62">
                <a:extLst>
                  <a:ext uri="{FF2B5EF4-FFF2-40B4-BE49-F238E27FC236}">
                    <a16:creationId xmlns:a16="http://schemas.microsoft.com/office/drawing/2014/main" id="{ED263800-008F-261C-7CA2-A88F7FEA3487}"/>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4" name="Rectangle 63">
                <a:extLst>
                  <a:ext uri="{FF2B5EF4-FFF2-40B4-BE49-F238E27FC236}">
                    <a16:creationId xmlns:a16="http://schemas.microsoft.com/office/drawing/2014/main" id="{2019C3B1-BD7E-51AB-31A3-E5F42A5CA12F}"/>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0" name="Group 49">
              <a:extLst>
                <a:ext uri="{FF2B5EF4-FFF2-40B4-BE49-F238E27FC236}">
                  <a16:creationId xmlns:a16="http://schemas.microsoft.com/office/drawing/2014/main" id="{A60A07D2-5F8C-FD32-3A1C-7BF6C97A19E4}"/>
                </a:ext>
              </a:extLst>
            </p:cNvPr>
            <p:cNvGrpSpPr/>
            <p:nvPr/>
          </p:nvGrpSpPr>
          <p:grpSpPr>
            <a:xfrm>
              <a:off x="25576133" y="6080158"/>
              <a:ext cx="731520" cy="3698219"/>
              <a:chOff x="24139610" y="8570447"/>
              <a:chExt cx="1737910" cy="3698219"/>
            </a:xfrm>
          </p:grpSpPr>
          <p:sp>
            <p:nvSpPr>
              <p:cNvPr id="55" name="Rectangle 54">
                <a:extLst>
                  <a:ext uri="{FF2B5EF4-FFF2-40B4-BE49-F238E27FC236}">
                    <a16:creationId xmlns:a16="http://schemas.microsoft.com/office/drawing/2014/main" id="{2D422E66-8654-C15D-1EB0-1DE6B4F92573}"/>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7B1815C9-9EF5-0464-D407-4D555E8098C7}"/>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7" name="Rectangle 56">
                <a:extLst>
                  <a:ext uri="{FF2B5EF4-FFF2-40B4-BE49-F238E27FC236}">
                    <a16:creationId xmlns:a16="http://schemas.microsoft.com/office/drawing/2014/main" id="{B116FA48-E52E-6139-D79B-DAD8A445D719}"/>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7E2B1588-C6EC-6BE5-2946-C09B79CA2B4B}"/>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9" name="Rectangle 58">
                <a:extLst>
                  <a:ext uri="{FF2B5EF4-FFF2-40B4-BE49-F238E27FC236}">
                    <a16:creationId xmlns:a16="http://schemas.microsoft.com/office/drawing/2014/main" id="{DE59AF0F-612E-40C3-797B-2BB70CEA863F}"/>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
          <p:nvSpPr>
            <p:cNvPr id="51" name="Rectangle 50">
              <a:extLst>
                <a:ext uri="{FF2B5EF4-FFF2-40B4-BE49-F238E27FC236}">
                  <a16:creationId xmlns:a16="http://schemas.microsoft.com/office/drawing/2014/main" id="{893CCB65-6447-D2EE-9B95-BEFDACBD1793}"/>
                </a:ext>
              </a:extLst>
            </p:cNvPr>
            <p:cNvSpPr/>
            <p:nvPr/>
          </p:nvSpPr>
          <p:spPr>
            <a:xfrm>
              <a:off x="24176736" y="5522976"/>
              <a:ext cx="2487168" cy="5705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52" name="Rectangle 51">
              <a:extLst>
                <a:ext uri="{FF2B5EF4-FFF2-40B4-BE49-F238E27FC236}">
                  <a16:creationId xmlns:a16="http://schemas.microsoft.com/office/drawing/2014/main" id="{62D92592-95EA-8A7F-2584-C6DD676CB432}"/>
                </a:ext>
              </a:extLst>
            </p:cNvPr>
            <p:cNvSpPr/>
            <p:nvPr/>
          </p:nvSpPr>
          <p:spPr>
            <a:xfrm>
              <a:off x="24176736" y="5157216"/>
              <a:ext cx="2487168" cy="6035040"/>
            </a:xfrm>
            <a:prstGeom prst="rect">
              <a:avLst/>
            </a:prstGeom>
            <a:noFill/>
            <a:ln>
              <a:solidFill>
                <a:srgbClr val="4472C4">
                  <a:shade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53" name="TextBox 52">
              <a:extLst>
                <a:ext uri="{FF2B5EF4-FFF2-40B4-BE49-F238E27FC236}">
                  <a16:creationId xmlns:a16="http://schemas.microsoft.com/office/drawing/2014/main" id="{7B225D9F-61AF-4DF5-82FF-97A28C8265DB}"/>
                </a:ext>
              </a:extLst>
            </p:cNvPr>
            <p:cNvSpPr txBox="1"/>
            <p:nvPr/>
          </p:nvSpPr>
          <p:spPr>
            <a:xfrm>
              <a:off x="24671592" y="5582260"/>
              <a:ext cx="1575624" cy="892362"/>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rxqs</a:t>
              </a:r>
              <a:endPar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54" name="TextBox 53">
              <a:extLst>
                <a:ext uri="{FF2B5EF4-FFF2-40B4-BE49-F238E27FC236}">
                  <a16:creationId xmlns:a16="http://schemas.microsoft.com/office/drawing/2014/main" id="{69A2C038-69BB-5F7D-A24E-9709BEB91202}"/>
                </a:ext>
              </a:extLst>
            </p:cNvPr>
            <p:cNvSpPr txBox="1"/>
            <p:nvPr/>
          </p:nvSpPr>
          <p:spPr>
            <a:xfrm>
              <a:off x="24433704" y="4197739"/>
              <a:ext cx="1973232" cy="892362"/>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Dev-2</a:t>
              </a:r>
            </a:p>
          </p:txBody>
        </p:sp>
      </p:grpSp>
      <p:grpSp>
        <p:nvGrpSpPr>
          <p:cNvPr id="65" name="Group 64">
            <a:extLst>
              <a:ext uri="{FF2B5EF4-FFF2-40B4-BE49-F238E27FC236}">
                <a16:creationId xmlns:a16="http://schemas.microsoft.com/office/drawing/2014/main" id="{DB7923E4-E06A-45C9-EA68-1E75252C4644}"/>
              </a:ext>
            </a:extLst>
          </p:cNvPr>
          <p:cNvGrpSpPr/>
          <p:nvPr/>
        </p:nvGrpSpPr>
        <p:grpSpPr>
          <a:xfrm>
            <a:off x="10524744" y="1774580"/>
            <a:ext cx="829056" cy="2343698"/>
            <a:chOff x="24176736" y="4197739"/>
            <a:chExt cx="2487168" cy="7031093"/>
          </a:xfrm>
        </p:grpSpPr>
        <p:grpSp>
          <p:nvGrpSpPr>
            <p:cNvPr id="66" name="Group 65">
              <a:extLst>
                <a:ext uri="{FF2B5EF4-FFF2-40B4-BE49-F238E27FC236}">
                  <a16:creationId xmlns:a16="http://schemas.microsoft.com/office/drawing/2014/main" id="{06A93846-208A-68CD-C33D-2F8A871A8FC2}"/>
                </a:ext>
              </a:extLst>
            </p:cNvPr>
            <p:cNvGrpSpPr/>
            <p:nvPr/>
          </p:nvGrpSpPr>
          <p:grpSpPr>
            <a:xfrm>
              <a:off x="24443805" y="6065755"/>
              <a:ext cx="731520" cy="3698219"/>
              <a:chOff x="24139610" y="8570447"/>
              <a:chExt cx="1737910" cy="3698219"/>
            </a:xfrm>
          </p:grpSpPr>
          <p:sp>
            <p:nvSpPr>
              <p:cNvPr id="78" name="Rectangle 77">
                <a:extLst>
                  <a:ext uri="{FF2B5EF4-FFF2-40B4-BE49-F238E27FC236}">
                    <a16:creationId xmlns:a16="http://schemas.microsoft.com/office/drawing/2014/main" id="{59FCE398-FAC9-0788-1176-B248C185B099}"/>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42F14448-4BF3-E1FA-77E0-603B222E7AF9}"/>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80" name="Rectangle 79">
                <a:extLst>
                  <a:ext uri="{FF2B5EF4-FFF2-40B4-BE49-F238E27FC236}">
                    <a16:creationId xmlns:a16="http://schemas.microsoft.com/office/drawing/2014/main" id="{CD79DB2C-542A-CDAF-4668-AA0CC94FF84E}"/>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81" name="Rectangle 80">
                <a:extLst>
                  <a:ext uri="{FF2B5EF4-FFF2-40B4-BE49-F238E27FC236}">
                    <a16:creationId xmlns:a16="http://schemas.microsoft.com/office/drawing/2014/main" id="{584479D5-5FA1-24DA-B292-79CFB73A52E8}"/>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82" name="Rectangle 81">
                <a:extLst>
                  <a:ext uri="{FF2B5EF4-FFF2-40B4-BE49-F238E27FC236}">
                    <a16:creationId xmlns:a16="http://schemas.microsoft.com/office/drawing/2014/main" id="{756773BF-4BB8-7C84-8EC9-5422773CD486}"/>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8" name="Group 67">
              <a:extLst>
                <a:ext uri="{FF2B5EF4-FFF2-40B4-BE49-F238E27FC236}">
                  <a16:creationId xmlns:a16="http://schemas.microsoft.com/office/drawing/2014/main" id="{1352ED31-AEF7-8BAC-CAE1-E1E7A955F54B}"/>
                </a:ext>
              </a:extLst>
            </p:cNvPr>
            <p:cNvGrpSpPr/>
            <p:nvPr/>
          </p:nvGrpSpPr>
          <p:grpSpPr>
            <a:xfrm>
              <a:off x="25576133" y="6080158"/>
              <a:ext cx="731520" cy="3698219"/>
              <a:chOff x="24139610" y="8570447"/>
              <a:chExt cx="1737910" cy="3698219"/>
            </a:xfrm>
          </p:grpSpPr>
          <p:sp>
            <p:nvSpPr>
              <p:cNvPr id="73" name="Rectangle 72">
                <a:extLst>
                  <a:ext uri="{FF2B5EF4-FFF2-40B4-BE49-F238E27FC236}">
                    <a16:creationId xmlns:a16="http://schemas.microsoft.com/office/drawing/2014/main" id="{BE1953A7-5895-4C47-FE11-4C2F642BF8B1}"/>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76DF444B-8ED7-2549-AA7A-2ED5715CB1BA}"/>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FFE3D8B3-86D1-7A0E-D1AE-257475503CCA}"/>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6" name="Rectangle 75">
                <a:extLst>
                  <a:ext uri="{FF2B5EF4-FFF2-40B4-BE49-F238E27FC236}">
                    <a16:creationId xmlns:a16="http://schemas.microsoft.com/office/drawing/2014/main" id="{9FCB4105-FAED-4D5E-5721-FE9B937DD334}"/>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7" name="Rectangle 76">
                <a:extLst>
                  <a:ext uri="{FF2B5EF4-FFF2-40B4-BE49-F238E27FC236}">
                    <a16:creationId xmlns:a16="http://schemas.microsoft.com/office/drawing/2014/main" id="{9D8F1E26-B0EA-43EF-9668-7E2999B50FC4}"/>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
          <p:nvSpPr>
            <p:cNvPr id="69" name="Rectangle 68">
              <a:extLst>
                <a:ext uri="{FF2B5EF4-FFF2-40B4-BE49-F238E27FC236}">
                  <a16:creationId xmlns:a16="http://schemas.microsoft.com/office/drawing/2014/main" id="{5B184147-4D0D-FD7D-38CD-CAC3F355D2DF}"/>
                </a:ext>
              </a:extLst>
            </p:cNvPr>
            <p:cNvSpPr/>
            <p:nvPr/>
          </p:nvSpPr>
          <p:spPr>
            <a:xfrm>
              <a:off x="24176736" y="5522976"/>
              <a:ext cx="2487168" cy="5705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70" name="Rectangle 69">
              <a:extLst>
                <a:ext uri="{FF2B5EF4-FFF2-40B4-BE49-F238E27FC236}">
                  <a16:creationId xmlns:a16="http://schemas.microsoft.com/office/drawing/2014/main" id="{48BA5EA0-4E48-74E4-10B0-56AD55B5BE21}"/>
                </a:ext>
              </a:extLst>
            </p:cNvPr>
            <p:cNvSpPr/>
            <p:nvPr/>
          </p:nvSpPr>
          <p:spPr>
            <a:xfrm>
              <a:off x="24176736" y="5157216"/>
              <a:ext cx="2487168" cy="6035040"/>
            </a:xfrm>
            <a:prstGeom prst="rect">
              <a:avLst/>
            </a:prstGeom>
            <a:noFill/>
            <a:ln>
              <a:solidFill>
                <a:srgbClr val="4472C4">
                  <a:shade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71" name="TextBox 70">
              <a:extLst>
                <a:ext uri="{FF2B5EF4-FFF2-40B4-BE49-F238E27FC236}">
                  <a16:creationId xmlns:a16="http://schemas.microsoft.com/office/drawing/2014/main" id="{6DB58AAE-9C23-96E4-11D5-861603BDFF10}"/>
                </a:ext>
              </a:extLst>
            </p:cNvPr>
            <p:cNvSpPr txBox="1"/>
            <p:nvPr/>
          </p:nvSpPr>
          <p:spPr>
            <a:xfrm>
              <a:off x="24671592" y="5582260"/>
              <a:ext cx="1575624" cy="892362"/>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rxqs</a:t>
              </a:r>
              <a:endPar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72" name="TextBox 71">
              <a:extLst>
                <a:ext uri="{FF2B5EF4-FFF2-40B4-BE49-F238E27FC236}">
                  <a16:creationId xmlns:a16="http://schemas.microsoft.com/office/drawing/2014/main" id="{CAE5AFC1-2921-2541-DBEE-E234FDC139CC}"/>
                </a:ext>
              </a:extLst>
            </p:cNvPr>
            <p:cNvSpPr txBox="1"/>
            <p:nvPr/>
          </p:nvSpPr>
          <p:spPr>
            <a:xfrm>
              <a:off x="24422643" y="4197739"/>
              <a:ext cx="1995354" cy="892362"/>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Dev-n</a:t>
              </a:r>
            </a:p>
          </p:txBody>
        </p:sp>
      </p:grpSp>
      <p:sp>
        <p:nvSpPr>
          <p:cNvPr id="83" name="TextBox 82">
            <a:extLst>
              <a:ext uri="{FF2B5EF4-FFF2-40B4-BE49-F238E27FC236}">
                <a16:creationId xmlns:a16="http://schemas.microsoft.com/office/drawing/2014/main" id="{911FB472-4E24-78CC-376E-C8C50236DDD0}"/>
              </a:ext>
            </a:extLst>
          </p:cNvPr>
          <p:cNvSpPr txBox="1"/>
          <p:nvPr/>
        </p:nvSpPr>
        <p:spPr>
          <a:xfrm>
            <a:off x="10071340" y="3020998"/>
            <a:ext cx="302548" cy="2974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a:t>
            </a:r>
          </a:p>
        </p:txBody>
      </p:sp>
      <p:sp>
        <p:nvSpPr>
          <p:cNvPr id="13" name="Right Arrow 12">
            <a:extLst>
              <a:ext uri="{FF2B5EF4-FFF2-40B4-BE49-F238E27FC236}">
                <a16:creationId xmlns:a16="http://schemas.microsoft.com/office/drawing/2014/main" id="{37765CCC-8410-D55E-545E-6006E3F69767}"/>
              </a:ext>
            </a:extLst>
          </p:cNvPr>
          <p:cNvSpPr/>
          <p:nvPr/>
        </p:nvSpPr>
        <p:spPr>
          <a:xfrm rot="16200000">
            <a:off x="9435047" y="4006766"/>
            <a:ext cx="247630" cy="188387"/>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14" name="Right Arrow 13">
            <a:extLst>
              <a:ext uri="{FF2B5EF4-FFF2-40B4-BE49-F238E27FC236}">
                <a16:creationId xmlns:a16="http://schemas.microsoft.com/office/drawing/2014/main" id="{42C2B2CB-9DB6-E699-40F0-404AC7996BA8}"/>
              </a:ext>
            </a:extLst>
          </p:cNvPr>
          <p:cNvSpPr/>
          <p:nvPr/>
        </p:nvSpPr>
        <p:spPr>
          <a:xfrm rot="16200000">
            <a:off x="10815457" y="4010322"/>
            <a:ext cx="247630" cy="188387"/>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15" name="TextBox 14">
            <a:extLst>
              <a:ext uri="{FF2B5EF4-FFF2-40B4-BE49-F238E27FC236}">
                <a16:creationId xmlns:a16="http://schemas.microsoft.com/office/drawing/2014/main" id="{D34E1292-029F-6A5D-B17D-D924AEE50924}"/>
              </a:ext>
            </a:extLst>
          </p:cNvPr>
          <p:cNvSpPr txBox="1"/>
          <p:nvPr/>
        </p:nvSpPr>
        <p:spPr>
          <a:xfrm>
            <a:off x="9245188" y="4381706"/>
            <a:ext cx="815736" cy="2974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Packets</a:t>
            </a:r>
          </a:p>
        </p:txBody>
      </p:sp>
    </p:spTree>
    <p:extLst>
      <p:ext uri="{BB962C8B-B14F-4D97-AF65-F5344CB8AC3E}">
        <p14:creationId xmlns:p14="http://schemas.microsoft.com/office/powerpoint/2010/main" val="2024182414"/>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A27AF0C-9891-0B35-9B75-A2F7135EBEA1}"/>
              </a:ext>
            </a:extLst>
          </p:cNvPr>
          <p:cNvSpPr/>
          <p:nvPr/>
        </p:nvSpPr>
        <p:spPr>
          <a:xfrm>
            <a:off x="1851541" y="1369807"/>
            <a:ext cx="1684361" cy="1245264"/>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2" name="Rectangle 31">
            <a:extLst>
              <a:ext uri="{FF2B5EF4-FFF2-40B4-BE49-F238E27FC236}">
                <a16:creationId xmlns:a16="http://schemas.microsoft.com/office/drawing/2014/main" id="{407A2C3E-1F0C-4A50-D3CC-17EEC621C19F}"/>
              </a:ext>
            </a:extLst>
          </p:cNvPr>
          <p:cNvSpPr/>
          <p:nvPr/>
        </p:nvSpPr>
        <p:spPr>
          <a:xfrm>
            <a:off x="9219338" y="1846062"/>
            <a:ext cx="2397211" cy="1889233"/>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Rounded Rectangle 3">
            <a:extLst>
              <a:ext uri="{FF2B5EF4-FFF2-40B4-BE49-F238E27FC236}">
                <a16:creationId xmlns:a16="http://schemas.microsoft.com/office/drawing/2014/main" id="{FCED59A4-2AF4-6159-C09C-9137FCA1EA61}"/>
              </a:ext>
            </a:extLst>
          </p:cNvPr>
          <p:cNvSpPr/>
          <p:nvPr/>
        </p:nvSpPr>
        <p:spPr>
          <a:xfrm>
            <a:off x="9536783" y="2346617"/>
            <a:ext cx="1797269" cy="8303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Aptos" panose="02110004020202020204"/>
                <a:ea typeface="+mn-ea"/>
                <a:cs typeface="+mn-cs"/>
              </a:rPr>
              <a:t>switchdev</a:t>
            </a:r>
            <a:endPar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6" name="Rounded Rectangle 5">
            <a:extLst>
              <a:ext uri="{FF2B5EF4-FFF2-40B4-BE49-F238E27FC236}">
                <a16:creationId xmlns:a16="http://schemas.microsoft.com/office/drawing/2014/main" id="{A93F171A-9E89-8481-8C6C-AA9F88BF5F37}"/>
              </a:ext>
            </a:extLst>
          </p:cNvPr>
          <p:cNvSpPr/>
          <p:nvPr/>
        </p:nvSpPr>
        <p:spPr>
          <a:xfrm>
            <a:off x="10038652" y="3176934"/>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uplink</a:t>
            </a:r>
          </a:p>
        </p:txBody>
      </p:sp>
      <p:sp>
        <p:nvSpPr>
          <p:cNvPr id="7" name="Rounded Rectangle 6">
            <a:extLst>
              <a:ext uri="{FF2B5EF4-FFF2-40B4-BE49-F238E27FC236}">
                <a16:creationId xmlns:a16="http://schemas.microsoft.com/office/drawing/2014/main" id="{E0671EE7-922E-219B-7DD1-76A5A6EF1E8D}"/>
              </a:ext>
            </a:extLst>
          </p:cNvPr>
          <p:cNvSpPr/>
          <p:nvPr/>
        </p:nvSpPr>
        <p:spPr>
          <a:xfrm>
            <a:off x="9536783" y="2060211"/>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vport1</a:t>
            </a:r>
          </a:p>
        </p:txBody>
      </p:sp>
      <p:sp>
        <p:nvSpPr>
          <p:cNvPr id="8" name="Rounded Rectangle 7">
            <a:extLst>
              <a:ext uri="{FF2B5EF4-FFF2-40B4-BE49-F238E27FC236}">
                <a16:creationId xmlns:a16="http://schemas.microsoft.com/office/drawing/2014/main" id="{8C42BB90-43B4-D29B-D8D4-1E78E273261B}"/>
              </a:ext>
            </a:extLst>
          </p:cNvPr>
          <p:cNvSpPr/>
          <p:nvPr/>
        </p:nvSpPr>
        <p:spPr>
          <a:xfrm>
            <a:off x="10606211" y="2054955"/>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vport2</a:t>
            </a:r>
          </a:p>
        </p:txBody>
      </p:sp>
      <p:sp>
        <p:nvSpPr>
          <p:cNvPr id="13" name="Rounded Rectangle 12">
            <a:extLst>
              <a:ext uri="{FF2B5EF4-FFF2-40B4-BE49-F238E27FC236}">
                <a16:creationId xmlns:a16="http://schemas.microsoft.com/office/drawing/2014/main" id="{E16450AA-71B2-CE6B-4031-984245D788E5}"/>
              </a:ext>
            </a:extLst>
          </p:cNvPr>
          <p:cNvSpPr/>
          <p:nvPr/>
        </p:nvSpPr>
        <p:spPr>
          <a:xfrm>
            <a:off x="2753653" y="1804198"/>
            <a:ext cx="608243"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Aptos" panose="02110004020202020204"/>
                <a:ea typeface="+mn-ea"/>
                <a:cs typeface="+mn-cs"/>
              </a:rPr>
              <a:t>vport</a:t>
            </a:r>
            <a:endPar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15" name="Rounded Rectangle 14">
            <a:extLst>
              <a:ext uri="{FF2B5EF4-FFF2-40B4-BE49-F238E27FC236}">
                <a16:creationId xmlns:a16="http://schemas.microsoft.com/office/drawing/2014/main" id="{C213DFA3-8113-B454-271D-99E1414F4237}"/>
              </a:ext>
            </a:extLst>
          </p:cNvPr>
          <p:cNvSpPr/>
          <p:nvPr/>
        </p:nvSpPr>
        <p:spPr>
          <a:xfrm>
            <a:off x="1964175" y="1465975"/>
            <a:ext cx="776769" cy="77359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ab/</a:t>
            </a:r>
            <a:r>
              <a:rPr kumimoji="0" lang="en-US" sz="1100" b="0" i="0" u="none" strike="noStrike" kern="1200" cap="none" spc="0" normalizeH="0" baseline="0" noProof="0" dirty="0" err="1">
                <a:ln>
                  <a:noFill/>
                </a:ln>
                <a:solidFill>
                  <a:prstClr val="black"/>
                </a:solidFill>
                <a:effectLst/>
                <a:uLnTx/>
                <a:uFillTx/>
                <a:latin typeface="Aptos" panose="02110004020202020204"/>
                <a:ea typeface="+mn-ea"/>
                <a:cs typeface="+mn-cs"/>
              </a:rPr>
              <a:t>iperf</a:t>
            </a: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 Client</a:t>
            </a:r>
          </a:p>
        </p:txBody>
      </p:sp>
      <p:cxnSp>
        <p:nvCxnSpPr>
          <p:cNvPr id="31" name="Straight Connector 30">
            <a:extLst>
              <a:ext uri="{FF2B5EF4-FFF2-40B4-BE49-F238E27FC236}">
                <a16:creationId xmlns:a16="http://schemas.microsoft.com/office/drawing/2014/main" id="{09E6552B-7A37-0DC4-39B3-04D462A13EC2}"/>
              </a:ext>
            </a:extLst>
          </p:cNvPr>
          <p:cNvCxnSpPr>
            <a:cxnSpLocks/>
          </p:cNvCxnSpPr>
          <p:nvPr/>
        </p:nvCxnSpPr>
        <p:spPr>
          <a:xfrm flipV="1">
            <a:off x="10367095" y="3468596"/>
            <a:ext cx="0" cy="533399"/>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218834F3-413C-62B1-FB5B-3757EC44C060}"/>
              </a:ext>
            </a:extLst>
          </p:cNvPr>
          <p:cNvCxnSpPr>
            <a:cxnSpLocks/>
            <a:stCxn id="8" idx="0"/>
          </p:cNvCxnSpPr>
          <p:nvPr/>
        </p:nvCxnSpPr>
        <p:spPr>
          <a:xfrm flipV="1">
            <a:off x="10964877" y="602849"/>
            <a:ext cx="7891" cy="1452106"/>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7C1CAE90-8E34-0ECF-D2BF-1242B673F955}"/>
              </a:ext>
            </a:extLst>
          </p:cNvPr>
          <p:cNvSpPr txBox="1"/>
          <p:nvPr/>
        </p:nvSpPr>
        <p:spPr>
          <a:xfrm>
            <a:off x="11069333" y="3378320"/>
            <a:ext cx="52450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NIC</a:t>
            </a:r>
          </a:p>
        </p:txBody>
      </p:sp>
      <p:sp>
        <p:nvSpPr>
          <p:cNvPr id="26" name="TextBox 25">
            <a:extLst>
              <a:ext uri="{FF2B5EF4-FFF2-40B4-BE49-F238E27FC236}">
                <a16:creationId xmlns:a16="http://schemas.microsoft.com/office/drawing/2014/main" id="{7FD9F989-26F1-65BE-6A2A-A34AD53FA089}"/>
              </a:ext>
            </a:extLst>
          </p:cNvPr>
          <p:cNvSpPr txBox="1"/>
          <p:nvPr/>
        </p:nvSpPr>
        <p:spPr>
          <a:xfrm>
            <a:off x="2731136" y="2289946"/>
            <a:ext cx="60824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Host</a:t>
            </a:r>
          </a:p>
        </p:txBody>
      </p:sp>
      <p:sp>
        <p:nvSpPr>
          <p:cNvPr id="27" name="Rounded Rectangle 26">
            <a:extLst>
              <a:ext uri="{FF2B5EF4-FFF2-40B4-BE49-F238E27FC236}">
                <a16:creationId xmlns:a16="http://schemas.microsoft.com/office/drawing/2014/main" id="{216D8A09-5F0D-C44D-EB1C-A741802E532E}"/>
              </a:ext>
            </a:extLst>
          </p:cNvPr>
          <p:cNvSpPr/>
          <p:nvPr/>
        </p:nvSpPr>
        <p:spPr>
          <a:xfrm>
            <a:off x="3568363" y="1804198"/>
            <a:ext cx="555074" cy="3244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OVS</a:t>
            </a:r>
          </a:p>
        </p:txBody>
      </p:sp>
      <p:sp>
        <p:nvSpPr>
          <p:cNvPr id="41" name="TextBox 40">
            <a:extLst>
              <a:ext uri="{FF2B5EF4-FFF2-40B4-BE49-F238E27FC236}">
                <a16:creationId xmlns:a16="http://schemas.microsoft.com/office/drawing/2014/main" id="{0FACC784-3695-2C23-C952-6EB78EBD2982}"/>
              </a:ext>
            </a:extLst>
          </p:cNvPr>
          <p:cNvSpPr txBox="1"/>
          <p:nvPr/>
        </p:nvSpPr>
        <p:spPr>
          <a:xfrm>
            <a:off x="0" y="197576"/>
            <a:ext cx="13427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Aptos" panose="02110004020202020204"/>
                <a:ea typeface="+mn-ea"/>
                <a:cs typeface="+mn-cs"/>
              </a:rPr>
              <a:t>testbed.pdf</a:t>
            </a: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cxnSp>
        <p:nvCxnSpPr>
          <p:cNvPr id="44" name="Straight Connector 43">
            <a:extLst>
              <a:ext uri="{FF2B5EF4-FFF2-40B4-BE49-F238E27FC236}">
                <a16:creationId xmlns:a16="http://schemas.microsoft.com/office/drawing/2014/main" id="{21E21F01-4EA9-9851-C6DF-AEDCDE26E773}"/>
              </a:ext>
            </a:extLst>
          </p:cNvPr>
          <p:cNvCxnSpPr>
            <a:cxnSpLocks/>
            <a:stCxn id="28" idx="1"/>
            <a:endCxn id="27" idx="3"/>
          </p:cNvCxnSpPr>
          <p:nvPr/>
        </p:nvCxnSpPr>
        <p:spPr>
          <a:xfrm flipH="1">
            <a:off x="4123437" y="1964521"/>
            <a:ext cx="703153" cy="1882"/>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3ED0B107-97F4-D72B-6B33-0F9CD36F8E8A}"/>
              </a:ext>
            </a:extLst>
          </p:cNvPr>
          <p:cNvCxnSpPr>
            <a:cxnSpLocks/>
          </p:cNvCxnSpPr>
          <p:nvPr/>
        </p:nvCxnSpPr>
        <p:spPr>
          <a:xfrm flipH="1">
            <a:off x="7494168" y="1133228"/>
            <a:ext cx="574239" cy="0"/>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48" name="TextBox 47">
            <a:extLst>
              <a:ext uri="{FF2B5EF4-FFF2-40B4-BE49-F238E27FC236}">
                <a16:creationId xmlns:a16="http://schemas.microsoft.com/office/drawing/2014/main" id="{D9496C08-86FC-8684-834F-9CC317D8A13F}"/>
              </a:ext>
            </a:extLst>
          </p:cNvPr>
          <p:cNvSpPr txBox="1"/>
          <p:nvPr/>
        </p:nvSpPr>
        <p:spPr>
          <a:xfrm>
            <a:off x="8110180" y="686891"/>
            <a:ext cx="108497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Fast-path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Slow-path</a:t>
            </a:r>
          </a:p>
        </p:txBody>
      </p:sp>
      <p:sp>
        <p:nvSpPr>
          <p:cNvPr id="50" name="TextBox 49">
            <a:extLst>
              <a:ext uri="{FF2B5EF4-FFF2-40B4-BE49-F238E27FC236}">
                <a16:creationId xmlns:a16="http://schemas.microsoft.com/office/drawing/2014/main" id="{37259F81-18CC-A3EE-79AE-9E277C9F4FCD}"/>
              </a:ext>
            </a:extLst>
          </p:cNvPr>
          <p:cNvSpPr txBox="1"/>
          <p:nvPr/>
        </p:nvSpPr>
        <p:spPr>
          <a:xfrm>
            <a:off x="9709343" y="1353200"/>
            <a:ext cx="97321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Slow-path</a:t>
            </a:r>
          </a:p>
        </p:txBody>
      </p:sp>
      <p:sp>
        <p:nvSpPr>
          <p:cNvPr id="51" name="TextBox 50">
            <a:extLst>
              <a:ext uri="{FF2B5EF4-FFF2-40B4-BE49-F238E27FC236}">
                <a16:creationId xmlns:a16="http://schemas.microsoft.com/office/drawing/2014/main" id="{FFEFE3A5-B2B3-0995-0EF1-65AFDCDE396C}"/>
              </a:ext>
            </a:extLst>
          </p:cNvPr>
          <p:cNvSpPr txBox="1"/>
          <p:nvPr/>
        </p:nvSpPr>
        <p:spPr>
          <a:xfrm>
            <a:off x="8977011" y="1544018"/>
            <a:ext cx="92871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Fast-path</a:t>
            </a:r>
          </a:p>
        </p:txBody>
      </p:sp>
      <p:sp>
        <p:nvSpPr>
          <p:cNvPr id="11" name="Rectangle 10">
            <a:extLst>
              <a:ext uri="{FF2B5EF4-FFF2-40B4-BE49-F238E27FC236}">
                <a16:creationId xmlns:a16="http://schemas.microsoft.com/office/drawing/2014/main" id="{8AA253E6-74A5-F1AD-373D-0A4CFBC241E6}"/>
              </a:ext>
            </a:extLst>
          </p:cNvPr>
          <p:cNvSpPr/>
          <p:nvPr/>
        </p:nvSpPr>
        <p:spPr>
          <a:xfrm>
            <a:off x="5407954" y="1362138"/>
            <a:ext cx="1654203" cy="1245264"/>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ounded Rectangle 11">
            <a:extLst>
              <a:ext uri="{FF2B5EF4-FFF2-40B4-BE49-F238E27FC236}">
                <a16:creationId xmlns:a16="http://schemas.microsoft.com/office/drawing/2014/main" id="{F570AB7F-E00B-9CFA-E943-0A6923C598D1}"/>
              </a:ext>
            </a:extLst>
          </p:cNvPr>
          <p:cNvSpPr/>
          <p:nvPr/>
        </p:nvSpPr>
        <p:spPr>
          <a:xfrm>
            <a:off x="5449794" y="1796529"/>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Aptos" panose="02110004020202020204"/>
                <a:ea typeface="+mn-ea"/>
                <a:cs typeface="+mn-cs"/>
              </a:rPr>
              <a:t>vport</a:t>
            </a:r>
            <a:endPar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16" name="Rounded Rectangle 15">
            <a:extLst>
              <a:ext uri="{FF2B5EF4-FFF2-40B4-BE49-F238E27FC236}">
                <a16:creationId xmlns:a16="http://schemas.microsoft.com/office/drawing/2014/main" id="{75A95216-ED29-B45F-EF96-880C46148966}"/>
              </a:ext>
            </a:extLst>
          </p:cNvPr>
          <p:cNvSpPr/>
          <p:nvPr/>
        </p:nvSpPr>
        <p:spPr>
          <a:xfrm>
            <a:off x="6177280" y="1469932"/>
            <a:ext cx="776769" cy="77359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prstClr val="black"/>
                </a:solidFill>
                <a:latin typeface="Aptos" panose="02110004020202020204"/>
              </a:rPr>
              <a:t>a</a:t>
            </a: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b/</a:t>
            </a:r>
            <a:r>
              <a:rPr kumimoji="0" lang="en-US" sz="1100" b="0" i="0" u="none" strike="noStrike" kern="1200" cap="none" spc="0" normalizeH="0" baseline="0" noProof="0" dirty="0" err="1">
                <a:ln>
                  <a:noFill/>
                </a:ln>
                <a:solidFill>
                  <a:prstClr val="black"/>
                </a:solidFill>
                <a:effectLst/>
                <a:uLnTx/>
                <a:uFillTx/>
                <a:latin typeface="Aptos" panose="02110004020202020204"/>
                <a:ea typeface="+mn-ea"/>
                <a:cs typeface="+mn-cs"/>
              </a:rPr>
              <a:t>iperf</a:t>
            </a: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  Server</a:t>
            </a:r>
          </a:p>
        </p:txBody>
      </p:sp>
      <p:sp>
        <p:nvSpPr>
          <p:cNvPr id="17" name="TextBox 16">
            <a:extLst>
              <a:ext uri="{FF2B5EF4-FFF2-40B4-BE49-F238E27FC236}">
                <a16:creationId xmlns:a16="http://schemas.microsoft.com/office/drawing/2014/main" id="{0E11CEA6-7746-A3B9-C6D5-1D7831D1791E}"/>
              </a:ext>
            </a:extLst>
          </p:cNvPr>
          <p:cNvSpPr txBox="1"/>
          <p:nvPr/>
        </p:nvSpPr>
        <p:spPr>
          <a:xfrm>
            <a:off x="6155047" y="2282277"/>
            <a:ext cx="60824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Host</a:t>
            </a:r>
          </a:p>
        </p:txBody>
      </p:sp>
      <p:sp>
        <p:nvSpPr>
          <p:cNvPr id="18" name="TextBox 17">
            <a:extLst>
              <a:ext uri="{FF2B5EF4-FFF2-40B4-BE49-F238E27FC236}">
                <a16:creationId xmlns:a16="http://schemas.microsoft.com/office/drawing/2014/main" id="{4ABC2791-B56E-8A1B-FA84-21141BCAF374}"/>
              </a:ext>
            </a:extLst>
          </p:cNvPr>
          <p:cNvSpPr txBox="1"/>
          <p:nvPr/>
        </p:nvSpPr>
        <p:spPr>
          <a:xfrm>
            <a:off x="3657600" y="2438400"/>
            <a:ext cx="184731" cy="369332"/>
          </a:xfrm>
          <a:prstGeom prst="rect">
            <a:avLst/>
          </a:prstGeom>
          <a:noFill/>
        </p:spPr>
        <p:txBody>
          <a:bodyPr wrap="none" rtlCol="0">
            <a:spAutoFit/>
          </a:bodyPr>
          <a:lstStyle/>
          <a:p>
            <a:endParaRPr lang="en-US" dirty="0"/>
          </a:p>
        </p:txBody>
      </p:sp>
      <p:sp>
        <p:nvSpPr>
          <p:cNvPr id="28" name="Rounded Rectangle 27">
            <a:extLst>
              <a:ext uri="{FF2B5EF4-FFF2-40B4-BE49-F238E27FC236}">
                <a16:creationId xmlns:a16="http://schemas.microsoft.com/office/drawing/2014/main" id="{BD8F4FE3-7043-196C-B4BB-08AB57BAC3D3}"/>
              </a:ext>
            </a:extLst>
          </p:cNvPr>
          <p:cNvSpPr/>
          <p:nvPr/>
        </p:nvSpPr>
        <p:spPr>
          <a:xfrm>
            <a:off x="4826590" y="1802316"/>
            <a:ext cx="555074" cy="3244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OVS</a:t>
            </a:r>
          </a:p>
        </p:txBody>
      </p:sp>
      <p:grpSp>
        <p:nvGrpSpPr>
          <p:cNvPr id="47" name="Group 46">
            <a:extLst>
              <a:ext uri="{FF2B5EF4-FFF2-40B4-BE49-F238E27FC236}">
                <a16:creationId xmlns:a16="http://schemas.microsoft.com/office/drawing/2014/main" id="{42FC64CA-BE5F-7C87-C8F0-C4AD21F0DBDA}"/>
              </a:ext>
            </a:extLst>
          </p:cNvPr>
          <p:cNvGrpSpPr/>
          <p:nvPr/>
        </p:nvGrpSpPr>
        <p:grpSpPr>
          <a:xfrm>
            <a:off x="3550959" y="1369807"/>
            <a:ext cx="625844" cy="1245264"/>
            <a:chOff x="3746808" y="3326954"/>
            <a:chExt cx="625844" cy="1245264"/>
          </a:xfrm>
        </p:grpSpPr>
        <p:sp>
          <p:nvSpPr>
            <p:cNvPr id="20" name="TextBox 19">
              <a:extLst>
                <a:ext uri="{FF2B5EF4-FFF2-40B4-BE49-F238E27FC236}">
                  <a16:creationId xmlns:a16="http://schemas.microsoft.com/office/drawing/2014/main" id="{F98B4354-1D0C-95BC-399B-DF08A8010838}"/>
                </a:ext>
              </a:extLst>
            </p:cNvPr>
            <p:cNvSpPr txBox="1"/>
            <p:nvPr/>
          </p:nvSpPr>
          <p:spPr>
            <a:xfrm>
              <a:off x="3767823" y="4233664"/>
              <a:ext cx="583814"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DPU</a:t>
              </a:r>
            </a:p>
          </p:txBody>
        </p:sp>
        <p:sp>
          <p:nvSpPr>
            <p:cNvPr id="40" name="Rectangle 39">
              <a:extLst>
                <a:ext uri="{FF2B5EF4-FFF2-40B4-BE49-F238E27FC236}">
                  <a16:creationId xmlns:a16="http://schemas.microsoft.com/office/drawing/2014/main" id="{7B939560-CF90-5682-A9F6-C239497488F7}"/>
                </a:ext>
              </a:extLst>
            </p:cNvPr>
            <p:cNvSpPr/>
            <p:nvPr/>
          </p:nvSpPr>
          <p:spPr>
            <a:xfrm>
              <a:off x="3746808" y="3326954"/>
              <a:ext cx="625844" cy="1245264"/>
            </a:xfrm>
            <a:prstGeom prst="rect">
              <a:avLst/>
            </a:prstGeom>
            <a:solidFill>
              <a:schemeClr val="bg1">
                <a:lumMod val="85000"/>
                <a:alpha val="34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grpSp>
        <p:nvGrpSpPr>
          <p:cNvPr id="49" name="Group 48">
            <a:extLst>
              <a:ext uri="{FF2B5EF4-FFF2-40B4-BE49-F238E27FC236}">
                <a16:creationId xmlns:a16="http://schemas.microsoft.com/office/drawing/2014/main" id="{F8DCA965-DC4A-2DC4-5EAC-25516D36EAD7}"/>
              </a:ext>
            </a:extLst>
          </p:cNvPr>
          <p:cNvGrpSpPr/>
          <p:nvPr/>
        </p:nvGrpSpPr>
        <p:grpSpPr>
          <a:xfrm>
            <a:off x="4761096" y="1362138"/>
            <a:ext cx="625844" cy="1245264"/>
            <a:chOff x="3746808" y="3326954"/>
            <a:chExt cx="625844" cy="1245264"/>
          </a:xfrm>
        </p:grpSpPr>
        <p:sp>
          <p:nvSpPr>
            <p:cNvPr id="52" name="TextBox 51">
              <a:extLst>
                <a:ext uri="{FF2B5EF4-FFF2-40B4-BE49-F238E27FC236}">
                  <a16:creationId xmlns:a16="http://schemas.microsoft.com/office/drawing/2014/main" id="{A678EBCC-9DC5-1B87-B232-2BD51D78ECC1}"/>
                </a:ext>
              </a:extLst>
            </p:cNvPr>
            <p:cNvSpPr txBox="1"/>
            <p:nvPr/>
          </p:nvSpPr>
          <p:spPr>
            <a:xfrm>
              <a:off x="3767823" y="4233664"/>
              <a:ext cx="583814"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DPU</a:t>
              </a:r>
            </a:p>
          </p:txBody>
        </p:sp>
        <p:sp>
          <p:nvSpPr>
            <p:cNvPr id="53" name="Rectangle 52">
              <a:extLst>
                <a:ext uri="{FF2B5EF4-FFF2-40B4-BE49-F238E27FC236}">
                  <a16:creationId xmlns:a16="http://schemas.microsoft.com/office/drawing/2014/main" id="{293A7EC1-5AED-3A0F-E885-AA20CD14F45F}"/>
                </a:ext>
              </a:extLst>
            </p:cNvPr>
            <p:cNvSpPr/>
            <p:nvPr/>
          </p:nvSpPr>
          <p:spPr>
            <a:xfrm>
              <a:off x="3746808" y="3326954"/>
              <a:ext cx="625844" cy="1245264"/>
            </a:xfrm>
            <a:prstGeom prst="rect">
              <a:avLst/>
            </a:prstGeom>
            <a:solidFill>
              <a:schemeClr val="bg1">
                <a:lumMod val="85000"/>
                <a:alpha val="34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sp>
        <p:nvSpPr>
          <p:cNvPr id="54" name="TextBox 53">
            <a:extLst>
              <a:ext uri="{FF2B5EF4-FFF2-40B4-BE49-F238E27FC236}">
                <a16:creationId xmlns:a16="http://schemas.microsoft.com/office/drawing/2014/main" id="{AF3CF3D8-0636-4E84-4D86-83EA8AC5DBD8}"/>
              </a:ext>
            </a:extLst>
          </p:cNvPr>
          <p:cNvSpPr txBox="1"/>
          <p:nvPr/>
        </p:nvSpPr>
        <p:spPr>
          <a:xfrm>
            <a:off x="4249177" y="1957386"/>
            <a:ext cx="439544" cy="261610"/>
          </a:xfrm>
          <a:prstGeom prst="rect">
            <a:avLst/>
          </a:prstGeom>
          <a:noFill/>
        </p:spPr>
        <p:txBody>
          <a:bodyPr wrap="none" rtlCol="0">
            <a:spAutoFit/>
          </a:bodyPr>
          <a:lstStyle/>
          <a:p>
            <a:r>
              <a:rPr lang="en-US" sz="1100" dirty="0"/>
              <a:t>wire</a:t>
            </a:r>
          </a:p>
        </p:txBody>
      </p:sp>
    </p:spTree>
    <p:extLst>
      <p:ext uri="{BB962C8B-B14F-4D97-AF65-F5344CB8AC3E}">
        <p14:creationId xmlns:p14="http://schemas.microsoft.com/office/powerpoint/2010/main" val="2820013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67CAA1AB-95D5-E391-5573-AE484EF2FBC6}"/>
              </a:ext>
            </a:extLst>
          </p:cNvPr>
          <p:cNvSpPr/>
          <p:nvPr/>
        </p:nvSpPr>
        <p:spPr>
          <a:xfrm>
            <a:off x="2014236" y="3012006"/>
            <a:ext cx="2724306" cy="1847698"/>
          </a:xfrm>
          <a:prstGeom prst="rect">
            <a:avLst/>
          </a:prstGeom>
          <a:solidFill>
            <a:schemeClr val="bg1">
              <a:lumMod val="85000"/>
            </a:schemeClr>
          </a:solidFill>
          <a:ln w="12700" cap="flat" cmpd="sng" algn="ctr">
            <a:solidFill>
              <a:srgbClr val="4472C4">
                <a:shade val="50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ndParaRPr>
          </a:p>
        </p:txBody>
      </p:sp>
      <p:sp>
        <p:nvSpPr>
          <p:cNvPr id="2" name="Title 1">
            <a:extLst>
              <a:ext uri="{FF2B5EF4-FFF2-40B4-BE49-F238E27FC236}">
                <a16:creationId xmlns:a16="http://schemas.microsoft.com/office/drawing/2014/main" id="{0DA3CB7C-AA13-229D-3E7C-6AD6B7A42632}"/>
              </a:ext>
            </a:extLst>
          </p:cNvPr>
          <p:cNvSpPr>
            <a:spLocks noGrp="1"/>
          </p:cNvSpPr>
          <p:nvPr>
            <p:ph type="title"/>
          </p:nvPr>
        </p:nvSpPr>
        <p:spPr/>
        <p:txBody>
          <a:bodyPr/>
          <a:lstStyle/>
          <a:p>
            <a:endParaRPr lang="en-US"/>
          </a:p>
        </p:txBody>
      </p:sp>
      <p:grpSp>
        <p:nvGrpSpPr>
          <p:cNvPr id="4" name="Group 3">
            <a:extLst>
              <a:ext uri="{FF2B5EF4-FFF2-40B4-BE49-F238E27FC236}">
                <a16:creationId xmlns:a16="http://schemas.microsoft.com/office/drawing/2014/main" id="{31188C9F-BC62-6116-625D-8028E673B69A}"/>
              </a:ext>
            </a:extLst>
          </p:cNvPr>
          <p:cNvGrpSpPr/>
          <p:nvPr/>
        </p:nvGrpSpPr>
        <p:grpSpPr>
          <a:xfrm>
            <a:off x="3576392" y="3237680"/>
            <a:ext cx="656665" cy="261610"/>
            <a:chOff x="6985000" y="4827977"/>
            <a:chExt cx="656665" cy="261610"/>
          </a:xfrm>
        </p:grpSpPr>
        <p:sp>
          <p:nvSpPr>
            <p:cNvPr id="5" name="Rectangle 4">
              <a:extLst>
                <a:ext uri="{FF2B5EF4-FFF2-40B4-BE49-F238E27FC236}">
                  <a16:creationId xmlns:a16="http://schemas.microsoft.com/office/drawing/2014/main" id="{43FF7F3C-97BC-F130-A0FF-6AE2E0392D57}"/>
                </a:ext>
              </a:extLst>
            </p:cNvPr>
            <p:cNvSpPr/>
            <p:nvPr/>
          </p:nvSpPr>
          <p:spPr>
            <a:xfrm>
              <a:off x="7520299"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algn="ctr" defTabSz="304770">
                <a:defRPr/>
              </a:pPr>
              <a:endParaRPr lang="en-US" sz="467" kern="0" dirty="0">
                <a:solidFill>
                  <a:prstClr val="black"/>
                </a:solidFill>
                <a:latin typeface="Calibri" panose="020F0502020204030204"/>
              </a:endParaRPr>
            </a:p>
          </p:txBody>
        </p:sp>
        <p:sp>
          <p:nvSpPr>
            <p:cNvPr id="6" name="Rectangle 5">
              <a:extLst>
                <a:ext uri="{FF2B5EF4-FFF2-40B4-BE49-F238E27FC236}">
                  <a16:creationId xmlns:a16="http://schemas.microsoft.com/office/drawing/2014/main" id="{1BFC69AA-6CF2-6D32-5A9F-18179CF913F0}"/>
                </a:ext>
              </a:extLst>
            </p:cNvPr>
            <p:cNvSpPr/>
            <p:nvPr/>
          </p:nvSpPr>
          <p:spPr>
            <a:xfrm>
              <a:off x="7398933"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algn="ctr" defTabSz="304770">
                <a:defRPr/>
              </a:pPr>
              <a:endParaRPr lang="en-US" sz="467" kern="0" dirty="0">
                <a:solidFill>
                  <a:prstClr val="black"/>
                </a:solidFill>
                <a:latin typeface="Calibri" panose="020F0502020204030204"/>
              </a:endParaRPr>
            </a:p>
          </p:txBody>
        </p:sp>
        <p:sp>
          <p:nvSpPr>
            <p:cNvPr id="7" name="Rectangle 6">
              <a:extLst>
                <a:ext uri="{FF2B5EF4-FFF2-40B4-BE49-F238E27FC236}">
                  <a16:creationId xmlns:a16="http://schemas.microsoft.com/office/drawing/2014/main" id="{42A253E6-9521-5422-7874-BE213F2751D7}"/>
                </a:ext>
              </a:extLst>
            </p:cNvPr>
            <p:cNvSpPr/>
            <p:nvPr/>
          </p:nvSpPr>
          <p:spPr>
            <a:xfrm>
              <a:off x="7275754"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algn="ctr" defTabSz="304770">
                <a:defRPr/>
              </a:pPr>
              <a:endParaRPr lang="en-US" sz="467" kern="0" dirty="0">
                <a:solidFill>
                  <a:prstClr val="black"/>
                </a:solidFill>
                <a:latin typeface="Calibri" panose="020F0502020204030204"/>
              </a:endParaRPr>
            </a:p>
          </p:txBody>
        </p:sp>
        <p:cxnSp>
          <p:nvCxnSpPr>
            <p:cNvPr id="8" name="Straight Connector 7">
              <a:extLst>
                <a:ext uri="{FF2B5EF4-FFF2-40B4-BE49-F238E27FC236}">
                  <a16:creationId xmlns:a16="http://schemas.microsoft.com/office/drawing/2014/main" id="{C03085CF-A6FE-C8D9-DDA6-D19E739D4B64}"/>
                </a:ext>
              </a:extLst>
            </p:cNvPr>
            <p:cNvCxnSpPr>
              <a:cxnSpLocks/>
            </p:cNvCxnSpPr>
            <p:nvPr/>
          </p:nvCxnSpPr>
          <p:spPr>
            <a:xfrm>
              <a:off x="6985000" y="482797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343A29C-1D8C-602B-AAC7-B27541DC20BF}"/>
                </a:ext>
              </a:extLst>
            </p:cNvPr>
            <p:cNvCxnSpPr>
              <a:cxnSpLocks/>
            </p:cNvCxnSpPr>
            <p:nvPr/>
          </p:nvCxnSpPr>
          <p:spPr>
            <a:xfrm>
              <a:off x="6985000" y="508958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44" name="Rectangle 43">
            <a:extLst>
              <a:ext uri="{FF2B5EF4-FFF2-40B4-BE49-F238E27FC236}">
                <a16:creationId xmlns:a16="http://schemas.microsoft.com/office/drawing/2014/main" id="{F5687A3C-A3E0-CBD4-3561-F426CA4C120D}"/>
              </a:ext>
            </a:extLst>
          </p:cNvPr>
          <p:cNvSpPr/>
          <p:nvPr/>
        </p:nvSpPr>
        <p:spPr>
          <a:xfrm>
            <a:off x="4852397" y="3024811"/>
            <a:ext cx="1311074" cy="1847698"/>
          </a:xfrm>
          <a:prstGeom prst="rect">
            <a:avLst/>
          </a:prstGeom>
          <a:solidFill>
            <a:srgbClr val="FFFFFF">
              <a:lumMod val="95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ndParaRPr>
          </a:p>
        </p:txBody>
      </p:sp>
      <p:grpSp>
        <p:nvGrpSpPr>
          <p:cNvPr id="45" name="Group 44">
            <a:extLst>
              <a:ext uri="{FF2B5EF4-FFF2-40B4-BE49-F238E27FC236}">
                <a16:creationId xmlns:a16="http://schemas.microsoft.com/office/drawing/2014/main" id="{4FEB8FB6-68D7-8A60-1078-3D7A45B58A18}"/>
              </a:ext>
            </a:extLst>
          </p:cNvPr>
          <p:cNvGrpSpPr/>
          <p:nvPr/>
        </p:nvGrpSpPr>
        <p:grpSpPr>
          <a:xfrm>
            <a:off x="3576392" y="3248490"/>
            <a:ext cx="656665" cy="250799"/>
            <a:chOff x="6985000" y="4827977"/>
            <a:chExt cx="656665" cy="261610"/>
          </a:xfrm>
        </p:grpSpPr>
        <p:sp>
          <p:nvSpPr>
            <p:cNvPr id="46" name="Rectangle 45">
              <a:extLst>
                <a:ext uri="{FF2B5EF4-FFF2-40B4-BE49-F238E27FC236}">
                  <a16:creationId xmlns:a16="http://schemas.microsoft.com/office/drawing/2014/main" id="{2B6D530F-B45E-5C21-F8A2-372362E4F34D}"/>
                </a:ext>
              </a:extLst>
            </p:cNvPr>
            <p:cNvSpPr/>
            <p:nvPr/>
          </p:nvSpPr>
          <p:spPr>
            <a:xfrm>
              <a:off x="7520299" y="4827977"/>
              <a:ext cx="121366" cy="261610"/>
            </a:xfrm>
            <a:prstGeom prst="rect">
              <a:avLst/>
            </a:prstGeom>
            <a:noFill/>
            <a:ln w="12700" cap="flat" cmpd="sng" algn="ctr">
              <a:solidFill>
                <a:srgbClr val="000000">
                  <a:lumMod val="95000"/>
                  <a:lumOff val="5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ndParaRPr>
            </a:p>
          </p:txBody>
        </p:sp>
        <p:sp>
          <p:nvSpPr>
            <p:cNvPr id="47" name="Rectangle 46">
              <a:extLst>
                <a:ext uri="{FF2B5EF4-FFF2-40B4-BE49-F238E27FC236}">
                  <a16:creationId xmlns:a16="http://schemas.microsoft.com/office/drawing/2014/main" id="{63504776-8891-3DB6-A953-6669EEB781FE}"/>
                </a:ext>
              </a:extLst>
            </p:cNvPr>
            <p:cNvSpPr/>
            <p:nvPr/>
          </p:nvSpPr>
          <p:spPr>
            <a:xfrm>
              <a:off x="7398933" y="4827977"/>
              <a:ext cx="121366" cy="261610"/>
            </a:xfrm>
            <a:prstGeom prst="rect">
              <a:avLst/>
            </a:prstGeom>
            <a:noFill/>
            <a:ln w="12700" cap="flat" cmpd="sng" algn="ctr">
              <a:solidFill>
                <a:srgbClr val="000000">
                  <a:lumMod val="95000"/>
                  <a:lumOff val="5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ndParaRPr>
            </a:p>
          </p:txBody>
        </p:sp>
        <p:sp>
          <p:nvSpPr>
            <p:cNvPr id="48" name="Rectangle 47">
              <a:extLst>
                <a:ext uri="{FF2B5EF4-FFF2-40B4-BE49-F238E27FC236}">
                  <a16:creationId xmlns:a16="http://schemas.microsoft.com/office/drawing/2014/main" id="{7DED99B3-117B-3172-29CB-957A5D835BDD}"/>
                </a:ext>
              </a:extLst>
            </p:cNvPr>
            <p:cNvSpPr/>
            <p:nvPr/>
          </p:nvSpPr>
          <p:spPr>
            <a:xfrm>
              <a:off x="7275754" y="4827977"/>
              <a:ext cx="121366" cy="261610"/>
            </a:xfrm>
            <a:prstGeom prst="rect">
              <a:avLst/>
            </a:prstGeom>
            <a:noFill/>
            <a:ln w="12700" cap="flat" cmpd="sng" algn="ctr">
              <a:solidFill>
                <a:srgbClr val="000000">
                  <a:lumMod val="95000"/>
                  <a:lumOff val="5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ndParaRPr>
            </a:p>
          </p:txBody>
        </p:sp>
        <p:cxnSp>
          <p:nvCxnSpPr>
            <p:cNvPr id="49" name="Straight Connector 48">
              <a:extLst>
                <a:ext uri="{FF2B5EF4-FFF2-40B4-BE49-F238E27FC236}">
                  <a16:creationId xmlns:a16="http://schemas.microsoft.com/office/drawing/2014/main" id="{CBCCB3ED-BFF5-39CD-E242-4818A9D4D098}"/>
                </a:ext>
              </a:extLst>
            </p:cNvPr>
            <p:cNvCxnSpPr>
              <a:cxnSpLocks/>
            </p:cNvCxnSpPr>
            <p:nvPr/>
          </p:nvCxnSpPr>
          <p:spPr>
            <a:xfrm>
              <a:off x="6985000" y="4827977"/>
              <a:ext cx="290754" cy="0"/>
            </a:xfrm>
            <a:prstGeom prst="line">
              <a:avLst/>
            </a:prstGeom>
            <a:noFill/>
            <a:ln w="15875" cap="flat" cmpd="sng" algn="ctr">
              <a:solidFill>
                <a:srgbClr val="000000">
                  <a:lumMod val="95000"/>
                  <a:lumOff val="5000"/>
                </a:srgbClr>
              </a:solidFill>
              <a:prstDash val="solid"/>
            </a:ln>
            <a:effectLst/>
          </p:spPr>
        </p:cxnSp>
        <p:cxnSp>
          <p:nvCxnSpPr>
            <p:cNvPr id="50" name="Straight Connector 49">
              <a:extLst>
                <a:ext uri="{FF2B5EF4-FFF2-40B4-BE49-F238E27FC236}">
                  <a16:creationId xmlns:a16="http://schemas.microsoft.com/office/drawing/2014/main" id="{A9F6AA4E-292E-954C-A20A-92D42B487C1F}"/>
                </a:ext>
              </a:extLst>
            </p:cNvPr>
            <p:cNvCxnSpPr>
              <a:cxnSpLocks/>
            </p:cNvCxnSpPr>
            <p:nvPr/>
          </p:nvCxnSpPr>
          <p:spPr>
            <a:xfrm>
              <a:off x="6985000" y="5089587"/>
              <a:ext cx="290754" cy="0"/>
            </a:xfrm>
            <a:prstGeom prst="line">
              <a:avLst/>
            </a:prstGeom>
            <a:noFill/>
            <a:ln w="15875" cap="flat" cmpd="sng" algn="ctr">
              <a:solidFill>
                <a:srgbClr val="000000">
                  <a:lumMod val="95000"/>
                  <a:lumOff val="5000"/>
                </a:srgbClr>
              </a:solidFill>
              <a:prstDash val="solid"/>
            </a:ln>
            <a:effectLst/>
          </p:spPr>
        </p:cxnSp>
      </p:grpSp>
      <p:grpSp>
        <p:nvGrpSpPr>
          <p:cNvPr id="51" name="Group 50">
            <a:extLst>
              <a:ext uri="{FF2B5EF4-FFF2-40B4-BE49-F238E27FC236}">
                <a16:creationId xmlns:a16="http://schemas.microsoft.com/office/drawing/2014/main" id="{7F8F9E3C-6A2E-756F-03B8-F369CB0A87AC}"/>
              </a:ext>
            </a:extLst>
          </p:cNvPr>
          <p:cNvGrpSpPr/>
          <p:nvPr/>
        </p:nvGrpSpPr>
        <p:grpSpPr>
          <a:xfrm>
            <a:off x="3576392" y="3685056"/>
            <a:ext cx="656665" cy="250799"/>
            <a:chOff x="6985000" y="4827977"/>
            <a:chExt cx="656665" cy="261610"/>
          </a:xfrm>
        </p:grpSpPr>
        <p:sp>
          <p:nvSpPr>
            <p:cNvPr id="52" name="Rectangle 51">
              <a:extLst>
                <a:ext uri="{FF2B5EF4-FFF2-40B4-BE49-F238E27FC236}">
                  <a16:creationId xmlns:a16="http://schemas.microsoft.com/office/drawing/2014/main" id="{8222E412-511C-C880-198A-F1AAD3107442}"/>
                </a:ext>
              </a:extLst>
            </p:cNvPr>
            <p:cNvSpPr/>
            <p:nvPr/>
          </p:nvSpPr>
          <p:spPr>
            <a:xfrm>
              <a:off x="7520299" y="4827977"/>
              <a:ext cx="121366" cy="261610"/>
            </a:xfrm>
            <a:prstGeom prst="rect">
              <a:avLst/>
            </a:prstGeom>
            <a:noFill/>
            <a:ln w="12700" cap="flat" cmpd="sng" algn="ctr">
              <a:solidFill>
                <a:srgbClr val="000000">
                  <a:lumMod val="95000"/>
                  <a:lumOff val="5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ndParaRPr>
            </a:p>
          </p:txBody>
        </p:sp>
        <p:sp>
          <p:nvSpPr>
            <p:cNvPr id="53" name="Rectangle 52">
              <a:extLst>
                <a:ext uri="{FF2B5EF4-FFF2-40B4-BE49-F238E27FC236}">
                  <a16:creationId xmlns:a16="http://schemas.microsoft.com/office/drawing/2014/main" id="{D8A27522-5917-A669-66AE-EFD6C038AF96}"/>
                </a:ext>
              </a:extLst>
            </p:cNvPr>
            <p:cNvSpPr/>
            <p:nvPr/>
          </p:nvSpPr>
          <p:spPr>
            <a:xfrm>
              <a:off x="7398933" y="4827977"/>
              <a:ext cx="121366" cy="261610"/>
            </a:xfrm>
            <a:prstGeom prst="rect">
              <a:avLst/>
            </a:prstGeom>
            <a:noFill/>
            <a:ln w="12700" cap="flat" cmpd="sng" algn="ctr">
              <a:solidFill>
                <a:srgbClr val="000000">
                  <a:lumMod val="95000"/>
                  <a:lumOff val="5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ndParaRPr>
            </a:p>
          </p:txBody>
        </p:sp>
        <p:sp>
          <p:nvSpPr>
            <p:cNvPr id="54" name="Rectangle 53">
              <a:extLst>
                <a:ext uri="{FF2B5EF4-FFF2-40B4-BE49-F238E27FC236}">
                  <a16:creationId xmlns:a16="http://schemas.microsoft.com/office/drawing/2014/main" id="{E2A02DB3-86F5-985C-0AA4-F4481AC84FA9}"/>
                </a:ext>
              </a:extLst>
            </p:cNvPr>
            <p:cNvSpPr/>
            <p:nvPr/>
          </p:nvSpPr>
          <p:spPr>
            <a:xfrm>
              <a:off x="7275754" y="4827977"/>
              <a:ext cx="121366" cy="261610"/>
            </a:xfrm>
            <a:prstGeom prst="rect">
              <a:avLst/>
            </a:prstGeom>
            <a:noFill/>
            <a:ln w="12700" cap="flat" cmpd="sng" algn="ctr">
              <a:solidFill>
                <a:srgbClr val="000000">
                  <a:lumMod val="95000"/>
                  <a:lumOff val="5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ndParaRPr>
            </a:p>
          </p:txBody>
        </p:sp>
        <p:cxnSp>
          <p:nvCxnSpPr>
            <p:cNvPr id="55" name="Straight Connector 54">
              <a:extLst>
                <a:ext uri="{FF2B5EF4-FFF2-40B4-BE49-F238E27FC236}">
                  <a16:creationId xmlns:a16="http://schemas.microsoft.com/office/drawing/2014/main" id="{6CF900F1-2E1D-9A58-C97A-620F3738C428}"/>
                </a:ext>
              </a:extLst>
            </p:cNvPr>
            <p:cNvCxnSpPr>
              <a:cxnSpLocks/>
            </p:cNvCxnSpPr>
            <p:nvPr/>
          </p:nvCxnSpPr>
          <p:spPr>
            <a:xfrm>
              <a:off x="6985000" y="4827977"/>
              <a:ext cx="290754" cy="0"/>
            </a:xfrm>
            <a:prstGeom prst="line">
              <a:avLst/>
            </a:prstGeom>
            <a:noFill/>
            <a:ln w="15875" cap="flat" cmpd="sng" algn="ctr">
              <a:solidFill>
                <a:srgbClr val="000000">
                  <a:lumMod val="95000"/>
                  <a:lumOff val="5000"/>
                </a:srgbClr>
              </a:solidFill>
              <a:prstDash val="solid"/>
            </a:ln>
            <a:effectLst/>
          </p:spPr>
        </p:cxnSp>
        <p:cxnSp>
          <p:nvCxnSpPr>
            <p:cNvPr id="56" name="Straight Connector 55">
              <a:extLst>
                <a:ext uri="{FF2B5EF4-FFF2-40B4-BE49-F238E27FC236}">
                  <a16:creationId xmlns:a16="http://schemas.microsoft.com/office/drawing/2014/main" id="{2485F541-2710-2FCD-EFA2-BB023B5F7501}"/>
                </a:ext>
              </a:extLst>
            </p:cNvPr>
            <p:cNvCxnSpPr>
              <a:cxnSpLocks/>
            </p:cNvCxnSpPr>
            <p:nvPr/>
          </p:nvCxnSpPr>
          <p:spPr>
            <a:xfrm>
              <a:off x="6985000" y="5089587"/>
              <a:ext cx="290754" cy="0"/>
            </a:xfrm>
            <a:prstGeom prst="line">
              <a:avLst/>
            </a:prstGeom>
            <a:noFill/>
            <a:ln w="15875" cap="flat" cmpd="sng" algn="ctr">
              <a:solidFill>
                <a:srgbClr val="000000">
                  <a:lumMod val="95000"/>
                  <a:lumOff val="5000"/>
                </a:srgbClr>
              </a:solidFill>
              <a:prstDash val="solid"/>
            </a:ln>
            <a:effectLst/>
          </p:spPr>
        </p:cxnSp>
      </p:grpSp>
      <p:grpSp>
        <p:nvGrpSpPr>
          <p:cNvPr id="57" name="Group 56">
            <a:extLst>
              <a:ext uri="{FF2B5EF4-FFF2-40B4-BE49-F238E27FC236}">
                <a16:creationId xmlns:a16="http://schemas.microsoft.com/office/drawing/2014/main" id="{0A1B81C8-C7EC-0A1E-0D2A-5C66177BE1A8}"/>
              </a:ext>
            </a:extLst>
          </p:cNvPr>
          <p:cNvGrpSpPr/>
          <p:nvPr/>
        </p:nvGrpSpPr>
        <p:grpSpPr>
          <a:xfrm>
            <a:off x="3576392" y="4380388"/>
            <a:ext cx="656665" cy="250799"/>
            <a:chOff x="6985000" y="4827977"/>
            <a:chExt cx="656665" cy="261610"/>
          </a:xfrm>
        </p:grpSpPr>
        <p:sp>
          <p:nvSpPr>
            <p:cNvPr id="58" name="Rectangle 57">
              <a:extLst>
                <a:ext uri="{FF2B5EF4-FFF2-40B4-BE49-F238E27FC236}">
                  <a16:creationId xmlns:a16="http://schemas.microsoft.com/office/drawing/2014/main" id="{8B419F9E-F265-35BF-EB31-6B00C80A6BF3}"/>
                </a:ext>
              </a:extLst>
            </p:cNvPr>
            <p:cNvSpPr/>
            <p:nvPr/>
          </p:nvSpPr>
          <p:spPr>
            <a:xfrm>
              <a:off x="7520299" y="4827977"/>
              <a:ext cx="121366" cy="261610"/>
            </a:xfrm>
            <a:prstGeom prst="rect">
              <a:avLst/>
            </a:prstGeom>
            <a:noFill/>
            <a:ln w="12700" cap="flat" cmpd="sng" algn="ctr">
              <a:solidFill>
                <a:srgbClr val="000000">
                  <a:lumMod val="95000"/>
                  <a:lumOff val="5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ndParaRPr>
            </a:p>
          </p:txBody>
        </p:sp>
        <p:sp>
          <p:nvSpPr>
            <p:cNvPr id="59" name="Rectangle 58">
              <a:extLst>
                <a:ext uri="{FF2B5EF4-FFF2-40B4-BE49-F238E27FC236}">
                  <a16:creationId xmlns:a16="http://schemas.microsoft.com/office/drawing/2014/main" id="{EA77254D-C1DB-74C5-511A-987897EDB40C}"/>
                </a:ext>
              </a:extLst>
            </p:cNvPr>
            <p:cNvSpPr/>
            <p:nvPr/>
          </p:nvSpPr>
          <p:spPr>
            <a:xfrm>
              <a:off x="7398933" y="4827977"/>
              <a:ext cx="121366" cy="261610"/>
            </a:xfrm>
            <a:prstGeom prst="rect">
              <a:avLst/>
            </a:prstGeom>
            <a:noFill/>
            <a:ln w="12700" cap="flat" cmpd="sng" algn="ctr">
              <a:solidFill>
                <a:srgbClr val="000000">
                  <a:lumMod val="95000"/>
                  <a:lumOff val="5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ndParaRPr>
            </a:p>
          </p:txBody>
        </p:sp>
        <p:sp>
          <p:nvSpPr>
            <p:cNvPr id="60" name="Rectangle 59">
              <a:extLst>
                <a:ext uri="{FF2B5EF4-FFF2-40B4-BE49-F238E27FC236}">
                  <a16:creationId xmlns:a16="http://schemas.microsoft.com/office/drawing/2014/main" id="{483E94DD-5BB0-97B2-52C5-47D3AFEE5A7B}"/>
                </a:ext>
              </a:extLst>
            </p:cNvPr>
            <p:cNvSpPr/>
            <p:nvPr/>
          </p:nvSpPr>
          <p:spPr>
            <a:xfrm>
              <a:off x="7275754" y="4827977"/>
              <a:ext cx="121366" cy="261610"/>
            </a:xfrm>
            <a:prstGeom prst="rect">
              <a:avLst/>
            </a:prstGeom>
            <a:noFill/>
            <a:ln w="12700" cap="flat" cmpd="sng" algn="ctr">
              <a:solidFill>
                <a:srgbClr val="000000">
                  <a:lumMod val="95000"/>
                  <a:lumOff val="5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ndParaRPr>
            </a:p>
          </p:txBody>
        </p:sp>
        <p:cxnSp>
          <p:nvCxnSpPr>
            <p:cNvPr id="61" name="Straight Connector 60">
              <a:extLst>
                <a:ext uri="{FF2B5EF4-FFF2-40B4-BE49-F238E27FC236}">
                  <a16:creationId xmlns:a16="http://schemas.microsoft.com/office/drawing/2014/main" id="{67194FB7-EF90-5173-A6F3-32B60A0602E5}"/>
                </a:ext>
              </a:extLst>
            </p:cNvPr>
            <p:cNvCxnSpPr>
              <a:cxnSpLocks/>
            </p:cNvCxnSpPr>
            <p:nvPr/>
          </p:nvCxnSpPr>
          <p:spPr>
            <a:xfrm>
              <a:off x="6985000" y="4827977"/>
              <a:ext cx="290754" cy="0"/>
            </a:xfrm>
            <a:prstGeom prst="line">
              <a:avLst/>
            </a:prstGeom>
            <a:noFill/>
            <a:ln w="15875" cap="flat" cmpd="sng" algn="ctr">
              <a:solidFill>
                <a:srgbClr val="000000">
                  <a:lumMod val="95000"/>
                  <a:lumOff val="5000"/>
                </a:srgbClr>
              </a:solidFill>
              <a:prstDash val="solid"/>
            </a:ln>
            <a:effectLst/>
          </p:spPr>
        </p:cxnSp>
        <p:cxnSp>
          <p:nvCxnSpPr>
            <p:cNvPr id="62" name="Straight Connector 61">
              <a:extLst>
                <a:ext uri="{FF2B5EF4-FFF2-40B4-BE49-F238E27FC236}">
                  <a16:creationId xmlns:a16="http://schemas.microsoft.com/office/drawing/2014/main" id="{0DA3EE9F-B19D-6856-5E20-DB038CCE79DA}"/>
                </a:ext>
              </a:extLst>
            </p:cNvPr>
            <p:cNvCxnSpPr>
              <a:cxnSpLocks/>
            </p:cNvCxnSpPr>
            <p:nvPr/>
          </p:nvCxnSpPr>
          <p:spPr>
            <a:xfrm>
              <a:off x="6985000" y="5089587"/>
              <a:ext cx="290754" cy="0"/>
            </a:xfrm>
            <a:prstGeom prst="line">
              <a:avLst/>
            </a:prstGeom>
            <a:noFill/>
            <a:ln w="15875" cap="flat" cmpd="sng" algn="ctr">
              <a:solidFill>
                <a:srgbClr val="000000">
                  <a:lumMod val="95000"/>
                  <a:lumOff val="5000"/>
                </a:srgbClr>
              </a:solidFill>
              <a:prstDash val="solid"/>
            </a:ln>
            <a:effectLst/>
          </p:spPr>
        </p:cxnSp>
      </p:grpSp>
      <p:sp>
        <p:nvSpPr>
          <p:cNvPr id="63" name="TextBox 62">
            <a:extLst>
              <a:ext uri="{FF2B5EF4-FFF2-40B4-BE49-F238E27FC236}">
                <a16:creationId xmlns:a16="http://schemas.microsoft.com/office/drawing/2014/main" id="{A33E3EB5-A726-8EFF-C507-3E1F931E3EA7}"/>
              </a:ext>
            </a:extLst>
          </p:cNvPr>
          <p:cNvSpPr txBox="1"/>
          <p:nvPr/>
        </p:nvSpPr>
        <p:spPr>
          <a:xfrm rot="5400000">
            <a:off x="3846902" y="3979403"/>
            <a:ext cx="343004" cy="400110"/>
          </a:xfrm>
          <a:prstGeom prst="rect">
            <a:avLst/>
          </a:prstGeom>
          <a:noFill/>
        </p:spPr>
        <p:txBody>
          <a:bodyPr wrap="square" rtlCol="0">
            <a:spAutoFit/>
          </a:bodyPr>
          <a:lstStyle/>
          <a:p>
            <a:pPr algn="ctr"/>
            <a:r>
              <a:rPr lang="en-US" sz="2000" dirty="0">
                <a:solidFill>
                  <a:srgbClr val="000000"/>
                </a:solidFill>
                <a:latin typeface="NVIDIA Sans" panose="020B0503020203020204" pitchFamily="34" charset="0"/>
                <a:cs typeface="NVIDIA Sans" panose="020B0503020203020204" pitchFamily="34" charset="0"/>
              </a:rPr>
              <a:t>…</a:t>
            </a:r>
          </a:p>
        </p:txBody>
      </p:sp>
      <p:cxnSp>
        <p:nvCxnSpPr>
          <p:cNvPr id="65" name="Straight Arrow Connector 64">
            <a:extLst>
              <a:ext uri="{FF2B5EF4-FFF2-40B4-BE49-F238E27FC236}">
                <a16:creationId xmlns:a16="http://schemas.microsoft.com/office/drawing/2014/main" id="{32BAA868-C760-78C7-7D3C-0E1199C3C81D}"/>
              </a:ext>
            </a:extLst>
          </p:cNvPr>
          <p:cNvCxnSpPr>
            <a:cxnSpLocks/>
          </p:cNvCxnSpPr>
          <p:nvPr/>
        </p:nvCxnSpPr>
        <p:spPr>
          <a:xfrm flipV="1">
            <a:off x="2998509" y="3415375"/>
            <a:ext cx="577883" cy="437661"/>
          </a:xfrm>
          <a:prstGeom prst="straightConnector1">
            <a:avLst/>
          </a:prstGeom>
          <a:noFill/>
          <a:ln w="15875" cap="flat" cmpd="sng" algn="ctr">
            <a:solidFill>
              <a:srgbClr val="8C8C8C"/>
            </a:solidFill>
            <a:prstDash val="dash"/>
            <a:tailEnd type="triangle"/>
          </a:ln>
          <a:effectLst/>
        </p:spPr>
      </p:cxnSp>
      <p:cxnSp>
        <p:nvCxnSpPr>
          <p:cNvPr id="66" name="Straight Arrow Connector 65">
            <a:extLst>
              <a:ext uri="{FF2B5EF4-FFF2-40B4-BE49-F238E27FC236}">
                <a16:creationId xmlns:a16="http://schemas.microsoft.com/office/drawing/2014/main" id="{EDA14239-0817-7CF3-77CB-F8DC1C40EDCB}"/>
              </a:ext>
            </a:extLst>
          </p:cNvPr>
          <p:cNvCxnSpPr>
            <a:cxnSpLocks/>
          </p:cNvCxnSpPr>
          <p:nvPr/>
        </p:nvCxnSpPr>
        <p:spPr>
          <a:xfrm flipV="1">
            <a:off x="2998509" y="3853036"/>
            <a:ext cx="560950" cy="140134"/>
          </a:xfrm>
          <a:prstGeom prst="straightConnector1">
            <a:avLst/>
          </a:prstGeom>
          <a:noFill/>
          <a:ln w="15875" cap="flat" cmpd="sng" algn="ctr">
            <a:solidFill>
              <a:srgbClr val="8C8C8C"/>
            </a:solidFill>
            <a:prstDash val="dash"/>
            <a:tailEnd type="triangle"/>
          </a:ln>
          <a:effectLst/>
        </p:spPr>
      </p:cxnSp>
      <p:cxnSp>
        <p:nvCxnSpPr>
          <p:cNvPr id="67" name="Straight Arrow Connector 66">
            <a:extLst>
              <a:ext uri="{FF2B5EF4-FFF2-40B4-BE49-F238E27FC236}">
                <a16:creationId xmlns:a16="http://schemas.microsoft.com/office/drawing/2014/main" id="{BDE3F361-6BA1-FF67-B8EF-A764576C9A2E}"/>
              </a:ext>
            </a:extLst>
          </p:cNvPr>
          <p:cNvCxnSpPr>
            <a:cxnSpLocks/>
          </p:cNvCxnSpPr>
          <p:nvPr/>
        </p:nvCxnSpPr>
        <p:spPr>
          <a:xfrm>
            <a:off x="2998509" y="4146657"/>
            <a:ext cx="560950" cy="385028"/>
          </a:xfrm>
          <a:prstGeom prst="straightConnector1">
            <a:avLst/>
          </a:prstGeom>
          <a:noFill/>
          <a:ln w="15875" cap="flat" cmpd="sng" algn="ctr">
            <a:solidFill>
              <a:srgbClr val="8C8C8C"/>
            </a:solidFill>
            <a:prstDash val="dash"/>
            <a:tailEnd type="triangle"/>
          </a:ln>
          <a:effectLst/>
        </p:spPr>
      </p:cxnSp>
      <p:sp>
        <p:nvSpPr>
          <p:cNvPr id="69" name="TextBox 68">
            <a:extLst>
              <a:ext uri="{FF2B5EF4-FFF2-40B4-BE49-F238E27FC236}">
                <a16:creationId xmlns:a16="http://schemas.microsoft.com/office/drawing/2014/main" id="{56ABBD28-FB96-0138-014A-0B09E576CA76}"/>
              </a:ext>
            </a:extLst>
          </p:cNvPr>
          <p:cNvSpPr txBox="1"/>
          <p:nvPr/>
        </p:nvSpPr>
        <p:spPr>
          <a:xfrm>
            <a:off x="4629326" y="3705022"/>
            <a:ext cx="753731" cy="461665"/>
          </a:xfrm>
          <a:prstGeom prst="rect">
            <a:avLst/>
          </a:prstGeom>
          <a:gradFill rotWithShape="1">
            <a:gsLst>
              <a:gs pos="0">
                <a:srgbClr val="008564">
                  <a:tint val="50000"/>
                  <a:satMod val="300000"/>
                </a:srgbClr>
              </a:gs>
              <a:gs pos="35000">
                <a:srgbClr val="008564">
                  <a:tint val="37000"/>
                  <a:satMod val="300000"/>
                </a:srgbClr>
              </a:gs>
              <a:gs pos="100000">
                <a:srgbClr val="008564">
                  <a:tint val="15000"/>
                  <a:satMod val="350000"/>
                </a:srgbClr>
              </a:gs>
            </a:gsLst>
            <a:lin ang="16200000" scaled="1"/>
          </a:gradFill>
          <a:ln w="9525" cap="flat" cmpd="sng" algn="ctr">
            <a:solidFill>
              <a:srgbClr val="008564">
                <a:shade val="95000"/>
                <a:satMod val="105000"/>
              </a:srgbClr>
            </a:solidFill>
            <a:prstDash val="solid"/>
          </a:ln>
          <a:effectLst>
            <a:outerShdw blurRad="40000" dist="20000" dir="5400000" rotWithShape="0">
              <a:srgbClr val="000000">
                <a:alpha val="38000"/>
              </a:srgbClr>
            </a:outerShdw>
          </a:effectLst>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PF </a:t>
            </a:r>
            <a:r>
              <a:rPr kumimoji="0" lang="en-US" sz="1200" b="0" i="0" u="none" strike="noStrike" kern="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repr</a:t>
            </a:r>
            <a:r>
              <a:rPr kumimoji="0" lang="en-US" sz="1200" b="0" i="0" u="none" strike="noStrike" kern="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RXQ</a:t>
            </a:r>
          </a:p>
        </p:txBody>
      </p:sp>
      <p:sp>
        <p:nvSpPr>
          <p:cNvPr id="70" name="TextBox 69">
            <a:extLst>
              <a:ext uri="{FF2B5EF4-FFF2-40B4-BE49-F238E27FC236}">
                <a16:creationId xmlns:a16="http://schemas.microsoft.com/office/drawing/2014/main" id="{09770520-C4E9-F323-8E01-7C8911BEE8AB}"/>
              </a:ext>
            </a:extLst>
          </p:cNvPr>
          <p:cNvSpPr txBox="1"/>
          <p:nvPr/>
        </p:nvSpPr>
        <p:spPr>
          <a:xfrm>
            <a:off x="5618441" y="4380388"/>
            <a:ext cx="598241" cy="276999"/>
          </a:xfrm>
          <a:prstGeom prst="rect">
            <a:avLst/>
          </a:prstGeom>
          <a:gradFill rotWithShape="1">
            <a:gsLst>
              <a:gs pos="0">
                <a:srgbClr val="008564">
                  <a:tint val="50000"/>
                  <a:satMod val="300000"/>
                </a:srgbClr>
              </a:gs>
              <a:gs pos="35000">
                <a:srgbClr val="008564">
                  <a:tint val="37000"/>
                  <a:satMod val="300000"/>
                </a:srgbClr>
              </a:gs>
              <a:gs pos="100000">
                <a:srgbClr val="008564">
                  <a:tint val="15000"/>
                  <a:satMod val="350000"/>
                </a:srgbClr>
              </a:gs>
            </a:gsLst>
            <a:lin ang="16200000" scaled="1"/>
          </a:gradFill>
          <a:ln w="9525" cap="flat" cmpd="sng" algn="ctr">
            <a:solidFill>
              <a:srgbClr val="008564">
                <a:shade val="95000"/>
                <a:satMod val="105000"/>
              </a:srgbClr>
            </a:solidFill>
            <a:prstDash val="solid"/>
          </a:ln>
          <a:effectLst>
            <a:outerShdw blurRad="40000" dist="20000" dir="5400000" rotWithShape="0">
              <a:srgbClr val="000000">
                <a:alpha val="38000"/>
              </a:srgbClr>
            </a:outerShdw>
          </a:effectLst>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reprN</a:t>
            </a:r>
            <a:endParaRPr kumimoji="0" lang="en-US" sz="1200" b="0" i="0" u="none" strike="noStrike" kern="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71" name="TextBox 70">
            <a:extLst>
              <a:ext uri="{FF2B5EF4-FFF2-40B4-BE49-F238E27FC236}">
                <a16:creationId xmlns:a16="http://schemas.microsoft.com/office/drawing/2014/main" id="{199D1094-CEAE-A17E-B73E-A5CD531D8EBA}"/>
              </a:ext>
            </a:extLst>
          </p:cNvPr>
          <p:cNvSpPr txBox="1"/>
          <p:nvPr/>
        </p:nvSpPr>
        <p:spPr>
          <a:xfrm>
            <a:off x="3264826" y="3024552"/>
            <a:ext cx="1326005" cy="246221"/>
          </a:xfrm>
          <a:prstGeom prst="rect">
            <a:avLst/>
          </a:prstGeom>
          <a:noFill/>
        </p:spPr>
        <p:txBody>
          <a:bodyPr wrap="none" rtlCol="0">
            <a:spAutoFit/>
          </a:bodyPr>
          <a:lstStyle/>
          <a:p>
            <a:pPr algn="ctr"/>
            <a:r>
              <a:rPr lang="en-US" sz="1000" dirty="0">
                <a:solidFill>
                  <a:srgbClr val="000000"/>
                </a:solidFill>
                <a:latin typeface="NVIDIA Sans" panose="020B0503020203020204" pitchFamily="34" charset="0"/>
                <a:cs typeface="NVIDIA Sans" panose="020B0503020203020204" pitchFamily="34" charset="0"/>
              </a:rPr>
              <a:t>HW meter Buckets</a:t>
            </a:r>
          </a:p>
        </p:txBody>
      </p:sp>
      <p:sp>
        <p:nvSpPr>
          <p:cNvPr id="72" name="TextBox 71">
            <a:extLst>
              <a:ext uri="{FF2B5EF4-FFF2-40B4-BE49-F238E27FC236}">
                <a16:creationId xmlns:a16="http://schemas.microsoft.com/office/drawing/2014/main" id="{D3A81272-8CE3-F35F-C212-5BC1D61AC2D4}"/>
              </a:ext>
            </a:extLst>
          </p:cNvPr>
          <p:cNvSpPr txBox="1"/>
          <p:nvPr/>
        </p:nvSpPr>
        <p:spPr>
          <a:xfrm>
            <a:off x="5639280" y="3251070"/>
            <a:ext cx="577402" cy="276999"/>
          </a:xfrm>
          <a:prstGeom prst="rect">
            <a:avLst/>
          </a:prstGeom>
          <a:gradFill rotWithShape="1">
            <a:gsLst>
              <a:gs pos="0">
                <a:srgbClr val="008564">
                  <a:tint val="50000"/>
                  <a:satMod val="300000"/>
                </a:srgbClr>
              </a:gs>
              <a:gs pos="35000">
                <a:srgbClr val="008564">
                  <a:tint val="37000"/>
                  <a:satMod val="300000"/>
                </a:srgbClr>
              </a:gs>
              <a:gs pos="100000">
                <a:srgbClr val="008564">
                  <a:tint val="15000"/>
                  <a:satMod val="350000"/>
                </a:srgbClr>
              </a:gs>
            </a:gsLst>
            <a:lin ang="16200000" scaled="1"/>
          </a:gradFill>
          <a:ln w="9525" cap="flat" cmpd="sng" algn="ctr">
            <a:solidFill>
              <a:srgbClr val="008564">
                <a:shade val="95000"/>
                <a:satMod val="105000"/>
              </a:srgbClr>
            </a:solidFill>
            <a:prstDash val="solid"/>
          </a:ln>
          <a:effectLst>
            <a:outerShdw blurRad="40000" dist="20000" dir="5400000" rotWithShape="0">
              <a:srgbClr val="000000">
                <a:alpha val="38000"/>
              </a:srgbClr>
            </a:outerShdw>
          </a:effectLst>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repr1</a:t>
            </a:r>
          </a:p>
        </p:txBody>
      </p:sp>
      <p:sp>
        <p:nvSpPr>
          <p:cNvPr id="73" name="TextBox 72">
            <a:extLst>
              <a:ext uri="{FF2B5EF4-FFF2-40B4-BE49-F238E27FC236}">
                <a16:creationId xmlns:a16="http://schemas.microsoft.com/office/drawing/2014/main" id="{66DE66C0-8727-E68B-7F5A-FAFC46E5847B}"/>
              </a:ext>
            </a:extLst>
          </p:cNvPr>
          <p:cNvSpPr txBox="1"/>
          <p:nvPr/>
        </p:nvSpPr>
        <p:spPr>
          <a:xfrm rot="5400000">
            <a:off x="5825387" y="3855319"/>
            <a:ext cx="343004" cy="400110"/>
          </a:xfrm>
          <a:prstGeom prst="rect">
            <a:avLst/>
          </a:prstGeom>
          <a:noFill/>
        </p:spPr>
        <p:txBody>
          <a:bodyPr wrap="square" rtlCol="0">
            <a:spAutoFit/>
          </a:bodyPr>
          <a:lstStyle/>
          <a:p>
            <a:pPr algn="ctr"/>
            <a:r>
              <a:rPr lang="en-US" sz="2000" dirty="0">
                <a:solidFill>
                  <a:srgbClr val="000000"/>
                </a:solidFill>
                <a:latin typeface="NVIDIA Sans" panose="020B0503020203020204" pitchFamily="34" charset="0"/>
                <a:cs typeface="NVIDIA Sans" panose="020B0503020203020204" pitchFamily="34" charset="0"/>
              </a:rPr>
              <a:t>…</a:t>
            </a:r>
          </a:p>
        </p:txBody>
      </p:sp>
      <p:sp>
        <p:nvSpPr>
          <p:cNvPr id="74" name="TextBox 73">
            <a:extLst>
              <a:ext uri="{FF2B5EF4-FFF2-40B4-BE49-F238E27FC236}">
                <a16:creationId xmlns:a16="http://schemas.microsoft.com/office/drawing/2014/main" id="{840243E1-869D-AA4E-AEA7-33D05EAF64A5}"/>
              </a:ext>
            </a:extLst>
          </p:cNvPr>
          <p:cNvSpPr txBox="1"/>
          <p:nvPr/>
        </p:nvSpPr>
        <p:spPr>
          <a:xfrm>
            <a:off x="2147047" y="3822223"/>
            <a:ext cx="780984" cy="276999"/>
          </a:xfrm>
          <a:prstGeom prst="rect">
            <a:avLst/>
          </a:prstGeom>
          <a:gradFill rotWithShape="1">
            <a:gsLst>
              <a:gs pos="0">
                <a:srgbClr val="890C58">
                  <a:tint val="50000"/>
                  <a:satMod val="300000"/>
                </a:srgbClr>
              </a:gs>
              <a:gs pos="35000">
                <a:srgbClr val="890C58">
                  <a:tint val="37000"/>
                  <a:satMod val="300000"/>
                </a:srgbClr>
              </a:gs>
              <a:gs pos="100000">
                <a:srgbClr val="890C58">
                  <a:tint val="15000"/>
                  <a:satMod val="350000"/>
                </a:srgbClr>
              </a:gs>
            </a:gsLst>
            <a:lin ang="16200000" scaled="1"/>
          </a:gradFill>
          <a:ln w="9525" cap="flat" cmpd="sng" algn="ctr">
            <a:solidFill>
              <a:srgbClr val="890C58">
                <a:shade val="95000"/>
                <a:satMod val="105000"/>
              </a:srgbClr>
            </a:solidFill>
            <a:prstDash val="solid"/>
          </a:ln>
          <a:effectLst>
            <a:outerShdw blurRad="40000" dist="20000" dir="5400000" rotWithShape="0">
              <a:srgbClr val="000000">
                <a:alpha val="38000"/>
              </a:srgbClr>
            </a:outerShdw>
          </a:effectLst>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steering</a:t>
            </a:r>
          </a:p>
        </p:txBody>
      </p:sp>
      <p:cxnSp>
        <p:nvCxnSpPr>
          <p:cNvPr id="92" name="Straight Arrow Connector 91">
            <a:extLst>
              <a:ext uri="{FF2B5EF4-FFF2-40B4-BE49-F238E27FC236}">
                <a16:creationId xmlns:a16="http://schemas.microsoft.com/office/drawing/2014/main" id="{15328191-D8C1-701F-4A44-4ED1C51530CE}"/>
              </a:ext>
            </a:extLst>
          </p:cNvPr>
          <p:cNvCxnSpPr>
            <a:cxnSpLocks/>
          </p:cNvCxnSpPr>
          <p:nvPr/>
        </p:nvCxnSpPr>
        <p:spPr>
          <a:xfrm>
            <a:off x="4246594" y="3963778"/>
            <a:ext cx="344237" cy="0"/>
          </a:xfrm>
          <a:prstGeom prst="straightConnector1">
            <a:avLst/>
          </a:prstGeom>
          <a:ln w="50800">
            <a:solidFill>
              <a:schemeClr val="accent5"/>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4FF6D0D2-0251-2F7A-D893-E2175D8B49EB}"/>
              </a:ext>
            </a:extLst>
          </p:cNvPr>
          <p:cNvSpPr txBox="1"/>
          <p:nvPr/>
        </p:nvSpPr>
        <p:spPr>
          <a:xfrm>
            <a:off x="3762334" y="4600956"/>
            <a:ext cx="987771" cy="24622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Drop if &gt; rate</a:t>
            </a:r>
          </a:p>
        </p:txBody>
      </p:sp>
      <p:sp>
        <p:nvSpPr>
          <p:cNvPr id="95" name="TextBox 94">
            <a:extLst>
              <a:ext uri="{FF2B5EF4-FFF2-40B4-BE49-F238E27FC236}">
                <a16:creationId xmlns:a16="http://schemas.microsoft.com/office/drawing/2014/main" id="{99958FEE-C17D-7775-D2DF-A20F9F1D1A10}"/>
              </a:ext>
            </a:extLst>
          </p:cNvPr>
          <p:cNvSpPr txBox="1"/>
          <p:nvPr/>
        </p:nvSpPr>
        <p:spPr>
          <a:xfrm>
            <a:off x="2014236" y="3061741"/>
            <a:ext cx="439544" cy="276999"/>
          </a:xfrm>
          <a:prstGeom prst="rect">
            <a:avLst/>
          </a:prstGeom>
          <a:noFill/>
        </p:spPr>
        <p:txBody>
          <a:bodyPr wrap="none" rtlCol="0">
            <a:spAutoFit/>
          </a:bodyPr>
          <a:lstStyle/>
          <a:p>
            <a:r>
              <a:rPr lang="en-US" sz="1200" dirty="0"/>
              <a:t>NIC</a:t>
            </a:r>
          </a:p>
        </p:txBody>
      </p:sp>
      <p:cxnSp>
        <p:nvCxnSpPr>
          <p:cNvPr id="96" name="Straight Arrow Connector 95">
            <a:extLst>
              <a:ext uri="{FF2B5EF4-FFF2-40B4-BE49-F238E27FC236}">
                <a16:creationId xmlns:a16="http://schemas.microsoft.com/office/drawing/2014/main" id="{DC45AE1C-7649-0C70-F860-B2C8A1697970}"/>
              </a:ext>
            </a:extLst>
          </p:cNvPr>
          <p:cNvCxnSpPr>
            <a:cxnSpLocks/>
          </p:cNvCxnSpPr>
          <p:nvPr/>
        </p:nvCxnSpPr>
        <p:spPr>
          <a:xfrm>
            <a:off x="5383057" y="3960722"/>
            <a:ext cx="344237" cy="0"/>
          </a:xfrm>
          <a:prstGeom prst="straightConnector1">
            <a:avLst/>
          </a:prstGeom>
          <a:ln w="50800">
            <a:solidFill>
              <a:schemeClr val="accent5"/>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C9C72E0F-ABB4-36DA-B459-1E4787C47D89}"/>
              </a:ext>
            </a:extLst>
          </p:cNvPr>
          <p:cNvSpPr txBox="1"/>
          <p:nvPr/>
        </p:nvSpPr>
        <p:spPr>
          <a:xfrm>
            <a:off x="4863102" y="3034317"/>
            <a:ext cx="609782" cy="276999"/>
          </a:xfrm>
          <a:prstGeom prst="rect">
            <a:avLst/>
          </a:prstGeom>
          <a:noFill/>
        </p:spPr>
        <p:txBody>
          <a:bodyPr wrap="none" rtlCol="0">
            <a:spAutoFit/>
          </a:bodyPr>
          <a:lstStyle/>
          <a:p>
            <a:r>
              <a:rPr lang="en-US" sz="1200" dirty="0"/>
              <a:t>Kernel</a:t>
            </a:r>
          </a:p>
        </p:txBody>
      </p:sp>
      <p:sp>
        <p:nvSpPr>
          <p:cNvPr id="98" name="TextBox 97">
            <a:extLst>
              <a:ext uri="{FF2B5EF4-FFF2-40B4-BE49-F238E27FC236}">
                <a16:creationId xmlns:a16="http://schemas.microsoft.com/office/drawing/2014/main" id="{82BE93A4-386D-5B7F-8919-CA1FB4F0C2E3}"/>
              </a:ext>
            </a:extLst>
          </p:cNvPr>
          <p:cNvSpPr txBox="1"/>
          <p:nvPr/>
        </p:nvSpPr>
        <p:spPr>
          <a:xfrm>
            <a:off x="1162756" y="1964267"/>
            <a:ext cx="1152495" cy="369332"/>
          </a:xfrm>
          <a:prstGeom prst="rect">
            <a:avLst/>
          </a:prstGeom>
          <a:noFill/>
        </p:spPr>
        <p:txBody>
          <a:bodyPr wrap="none" rtlCol="0">
            <a:spAutoFit/>
          </a:bodyPr>
          <a:lstStyle/>
          <a:p>
            <a:r>
              <a:rPr lang="en-US" dirty="0" err="1"/>
              <a:t>meter.pdf</a:t>
            </a:r>
            <a:endParaRPr lang="en-US" dirty="0"/>
          </a:p>
        </p:txBody>
      </p:sp>
    </p:spTree>
    <p:extLst>
      <p:ext uri="{BB962C8B-B14F-4D97-AF65-F5344CB8AC3E}">
        <p14:creationId xmlns:p14="http://schemas.microsoft.com/office/powerpoint/2010/main" val="5918135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itle Only">
  <a:themeElements>
    <a:clrScheme name="Custom 15">
      <a:dk1>
        <a:srgbClr val="FFFFFF"/>
      </a:dk1>
      <a:lt1>
        <a:srgbClr val="000000"/>
      </a:lt1>
      <a:dk2>
        <a:srgbClr val="76B900"/>
      </a:dk2>
      <a:lt2>
        <a:srgbClr val="CDCDCD"/>
      </a:lt2>
      <a:accent1>
        <a:srgbClr val="008564"/>
      </a:accent1>
      <a:accent2>
        <a:srgbClr val="5D1682"/>
      </a:accent2>
      <a:accent3>
        <a:srgbClr val="890C58"/>
      </a:accent3>
      <a:accent4>
        <a:srgbClr val="5E5E5E"/>
      </a:accent4>
      <a:accent5>
        <a:srgbClr val="8C8C8C"/>
      </a:accent5>
      <a:accent6>
        <a:srgbClr val="0071C5"/>
      </a:accent6>
      <a:hlink>
        <a:srgbClr val="76B900"/>
      </a:hlink>
      <a:folHlink>
        <a:srgbClr val="76B900"/>
      </a:folHlink>
    </a:clrScheme>
    <a:fontScheme name="NVIDIA Sans">
      <a:majorFont>
        <a:latin typeface="NVIDIA Sans Medium"/>
        <a:ea typeface=""/>
        <a:cs typeface=""/>
      </a:majorFont>
      <a:minorFont>
        <a:latin typeface="NVIDIA Sans"/>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lnSpc>
            <a:spcPct val="90000"/>
          </a:lnSpc>
          <a:defRPr sz="4000" dirty="0" err="1">
            <a:solidFill>
              <a:schemeClr val="tx1"/>
            </a:solidFill>
            <a:latin typeface="Trebuchet MS" panose="020B0603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5875">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sz="4000" dirty="0" err="1" smtClean="0">
            <a:solidFill>
              <a:schemeClr val="bg1"/>
            </a:solidFill>
            <a:latin typeface="NVIDIA Sans" panose="020B0503020203020204" pitchFamily="34" charset="0"/>
            <a:cs typeface="NVIDIA Sans" panose="020B0503020203020204" pitchFamily="34" charset="0"/>
          </a:defRPr>
        </a:defPPr>
      </a:lstStyle>
    </a:txDef>
  </a:objectDefaults>
  <a:extraClrSchemeLst/>
  <a:extLst>
    <a:ext uri="{05A4C25C-085E-4340-85A3-A5531E510DB2}">
      <thm15:themeFamily xmlns:thm15="http://schemas.microsoft.com/office/thememl/2012/main" name="NVIDIA_Sans_Corp_Template_LIGHT_v2_NewKV.pptx" id="{2CB1BC51-CEBF-4125-BC6C-FB23D6874A8C}" vid="{0B679A5A-A7BB-445D-B89B-5017F750351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2744</TotalTime>
  <Words>483</Words>
  <Application>Microsoft Macintosh PowerPoint</Application>
  <PresentationFormat>Widescreen</PresentationFormat>
  <Paragraphs>137</Paragraphs>
  <Slides>9</Slides>
  <Notes>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9</vt:i4>
      </vt:variant>
    </vt:vector>
  </HeadingPairs>
  <TitlesOfParts>
    <vt:vector size="22" baseType="lpstr">
      <vt:lpstr>Aptos</vt:lpstr>
      <vt:lpstr>Aptos Display</vt:lpstr>
      <vt:lpstr>Arial</vt:lpstr>
      <vt:lpstr>Calibri</vt:lpstr>
      <vt:lpstr>NVIDIA Sans</vt:lpstr>
      <vt:lpstr>NVIDIA Sans Light</vt:lpstr>
      <vt:lpstr>NVIDIA Sans Medium</vt:lpstr>
      <vt:lpstr>Roboto Mono</vt:lpstr>
      <vt:lpstr>Times</vt:lpstr>
      <vt:lpstr>Trebuchet MS</vt:lpstr>
      <vt:lpstr>Wingdings</vt:lpstr>
      <vt:lpstr>Office Theme</vt:lpstr>
      <vt:lpstr>Title Only</vt:lpstr>
      <vt:lpstr>Netdev conference 0x18</vt:lpstr>
      <vt:lpstr>PowerPoint Presentation</vt:lpstr>
      <vt:lpstr>PowerPoint Presentation</vt:lpstr>
      <vt:lpstr>PowerPoint Presentation</vt:lpstr>
      <vt:lpstr>PowerPoint Presentation</vt:lpstr>
      <vt:lpstr>PowerPoint Presentation</vt:lpstr>
      <vt:lpstr>Pain Point: Lots of pre-allocated memory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William Tu</dc:creator>
  <cp:lastModifiedBy>William Tu</cp:lastModifiedBy>
  <cp:revision>162</cp:revision>
  <dcterms:created xsi:type="dcterms:W3CDTF">2024-06-20T13:07:43Z</dcterms:created>
  <dcterms:modified xsi:type="dcterms:W3CDTF">2024-07-11T03:29:21Z</dcterms:modified>
</cp:coreProperties>
</file>