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7"/>
    <p:restoredTop sz="94702"/>
  </p:normalViewPr>
  <p:slideViewPr>
    <p:cSldViewPr snapToGrid="0">
      <p:cViewPr varScale="1">
        <p:scale>
          <a:sx n="113" d="100"/>
          <a:sy n="113" d="100"/>
        </p:scale>
        <p:origin x="18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167176"/>
            <a:ext cx="1007689"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a:t>
            </a:r>
            <a:r>
              <a:rPr lang="en-US" sz="1400" dirty="0" err="1"/>
              <a:t>ul</a:t>
            </a:r>
            <a:r>
              <a:rPr lang="en-US" sz="1400" dirty="0"/>
              <a:t>-rep</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706850"/>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a:endCxn id="27" idx="0"/>
          </p:cNvCxnSpPr>
          <p:nvPr/>
        </p:nvCxnSpPr>
        <p:spPr>
          <a:xfrm>
            <a:off x="5374232" y="3939138"/>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2617</TotalTime>
  <Words>477</Words>
  <Application>Microsoft Macintosh PowerPoint</Application>
  <PresentationFormat>Widescreen</PresentationFormat>
  <Paragraphs>134</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152</cp:revision>
  <dcterms:created xsi:type="dcterms:W3CDTF">2024-06-20T13:07:43Z</dcterms:created>
  <dcterms:modified xsi:type="dcterms:W3CDTF">2024-07-11T00:01:29Z</dcterms:modified>
</cp:coreProperties>
</file>