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6"/>
    <p:restoredTop sz="94702"/>
  </p:normalViewPr>
  <p:slideViewPr>
    <p:cSldViewPr snapToGrid="0">
      <p:cViewPr varScale="1">
        <p:scale>
          <a:sx n="133" d="100"/>
          <a:sy n="133" d="100"/>
        </p:scale>
        <p:origin x="24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41F0-CEB5-731E-3C94-1C4ACD932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A726C-9B7F-BEA7-6519-736C52325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4BF5F-1B24-C719-37F2-2D14E098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B928F-05B1-916C-5A1D-9C5942B6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F4B59-D227-A8EC-D016-B8F4B65E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0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4BF6-F398-E314-A34E-0A02D2AF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E3E6E-8ACF-B874-335C-A810C5774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BF57D-75F5-291C-7FB1-C7F1A48E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24D0E-7D13-0CD1-13F3-2B84FD83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71753-7C30-17C2-1783-729B72E8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9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5534B-D715-DB9E-95BE-CFFEA9576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B10D2-2319-6306-D97B-07722501C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97D84-3BAC-3503-7D1E-94626791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06E46-6A86-6EC5-2D5B-7FA9E4C3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4E28F-1276-5F01-DE24-E7C70C14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5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10AB-94CA-892C-3AE1-9866D6CC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192C8-7BE7-8222-3915-640599FC4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A3BC2-EEF9-C221-1738-DF193729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4E4F-EAF6-BBC7-5D18-98556CC9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52DAF-5DF2-6977-5EE5-6F6F0217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3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9DF9-E39D-FE61-0107-3A026C8E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2650C-FDB7-8CE4-346B-8A3D3CDEA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724D3-7F90-0915-0956-462A9316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2CF0B-5D98-334F-43CC-22CD638C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7FA13-53B3-06E5-DD25-3CF1D3F5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1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CF04-A1B4-2EEC-CF39-FF93B171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4C84F-BDB7-E253-5268-1F6B34589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5DA90-EA25-0A0D-480D-409C6316F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76EF9-AF85-3926-6C8D-D4EBC354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79DAC-C6BD-759A-B085-8EAB9AABF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E39BF-8E8C-2C43-6FE3-D4E2DBA1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0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7030-97D9-4A23-24BF-56935F577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29D6E-D4C4-D373-6236-A2A204E83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FFFE9-5CE7-A8D2-8A1F-E0DB1C931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FF1A6-C413-25C0-6A67-60687896A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BB83C-98E9-22B5-650B-5C084DD8B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1A0D2-A6A5-1A68-F182-C179B539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7/1/24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CD6626-62AB-3526-8ADE-B5DAB55B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D35C8-627B-41F4-227D-8CC9B4A8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1F1F-94A0-FBAA-76E2-89527A08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65678-1763-E022-EDCA-8B93CAA9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7/1/24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3CE02-B812-A568-CE72-69AC1204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71316-0337-64B9-E8AD-6B310F3D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0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3D0FD-6B0E-E742-C440-0E35677D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7/1/24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54EAE-FB1D-03E1-F683-2188206E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4E890-3A5F-5C4C-4E59-CE7800D6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9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0A32-2357-6379-B3D6-AD063749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BB9A-7706-9F0B-7062-1EC6A05FD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3A887-9DE1-3D33-5732-0641FBF40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68142-42C4-8C98-723F-CD6B850B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4AEC4-7305-6AB1-5981-94B5F635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F52B8-C4A3-6497-7524-C61D9B41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2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89CD-9FDD-F7B6-A62E-C683747C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31810-83F4-4971-67FD-104E4CA55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3352D-A1A1-414A-3298-0B8460EE0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C7860-8064-FB1F-8C84-72229F8D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D233C-B2FC-45F9-D56E-36180E0B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56A88-B5BF-6E0A-0360-41B6941B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6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F5CF89-4833-5033-95B0-C02720AC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3FD0-24D2-4A71-A1FC-9B304C028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04727-17DA-F2C6-38D0-3963B47C3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7953D9-2557-2445-9A3D-2952E9A21483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66EBB-88BC-E93C-0006-A350161EA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1EAC7-5B96-6BEA-8E9E-7BE6C2F6D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5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8A4E-B155-CBCB-8E6F-350D688CB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Netdev</a:t>
            </a:r>
            <a:r>
              <a:rPr lang="en-US"/>
              <a:t> conference 0x18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313A5-2B9C-5A83-3DB4-452F0DB7A2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7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89E44BC-B77A-7C91-19EC-95C2A48B3E51}"/>
              </a:ext>
            </a:extLst>
          </p:cNvPr>
          <p:cNvSpPr/>
          <p:nvPr/>
        </p:nvSpPr>
        <p:spPr>
          <a:xfrm>
            <a:off x="5787655" y="3743162"/>
            <a:ext cx="2849717" cy="18892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7A2C3E-1F0C-4A50-D3CC-17EEC621C19F}"/>
              </a:ext>
            </a:extLst>
          </p:cNvPr>
          <p:cNvSpPr/>
          <p:nvPr/>
        </p:nvSpPr>
        <p:spPr>
          <a:xfrm>
            <a:off x="3150973" y="3945486"/>
            <a:ext cx="2397211" cy="18892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ED59A4-2AF4-6159-C09C-9137FCA1EA61}"/>
              </a:ext>
            </a:extLst>
          </p:cNvPr>
          <p:cNvSpPr/>
          <p:nvPr/>
        </p:nvSpPr>
        <p:spPr>
          <a:xfrm>
            <a:off x="3468418" y="4446041"/>
            <a:ext cx="1797269" cy="8303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switchdev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3F171A-9E89-8481-8C6C-AA9F88BF5F37}"/>
              </a:ext>
            </a:extLst>
          </p:cNvPr>
          <p:cNvSpPr/>
          <p:nvPr/>
        </p:nvSpPr>
        <p:spPr>
          <a:xfrm>
            <a:off x="3970287" y="5276358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uplink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0671EE7-922E-219B-7DD1-76A5A6EF1E8D}"/>
              </a:ext>
            </a:extLst>
          </p:cNvPr>
          <p:cNvSpPr/>
          <p:nvPr/>
        </p:nvSpPr>
        <p:spPr>
          <a:xfrm>
            <a:off x="3468418" y="4159635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vport1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42BB90-43B4-D29B-D8D4-1E78E273261B}"/>
              </a:ext>
            </a:extLst>
          </p:cNvPr>
          <p:cNvSpPr/>
          <p:nvPr/>
        </p:nvSpPr>
        <p:spPr>
          <a:xfrm>
            <a:off x="4537846" y="4154379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vport2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4CE8F7A-3F3B-1FFE-8E4F-314B4FD7121F}"/>
              </a:ext>
            </a:extLst>
          </p:cNvPr>
          <p:cNvSpPr/>
          <p:nvPr/>
        </p:nvSpPr>
        <p:spPr>
          <a:xfrm>
            <a:off x="5896344" y="4237148"/>
            <a:ext cx="1797269" cy="8303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OVS / Linux Bridge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91DC31B-EB00-3408-64C5-A08F579FE36E}"/>
              </a:ext>
            </a:extLst>
          </p:cNvPr>
          <p:cNvSpPr/>
          <p:nvPr/>
        </p:nvSpPr>
        <p:spPr>
          <a:xfrm>
            <a:off x="7678703" y="4500223"/>
            <a:ext cx="835572" cy="4177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Uplink </a:t>
            </a:r>
            <a:r>
              <a:rPr lang="en-US" sz="1400" dirty="0" err="1"/>
              <a:t>repr</a:t>
            </a:r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8C13A7E-AD03-6D5C-BD86-735E5225706D}"/>
              </a:ext>
            </a:extLst>
          </p:cNvPr>
          <p:cNvSpPr/>
          <p:nvPr/>
        </p:nvSpPr>
        <p:spPr>
          <a:xfrm>
            <a:off x="5896344" y="3950742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repr1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D4A5475-B20B-4B0A-3264-75B21E926C34}"/>
              </a:ext>
            </a:extLst>
          </p:cNvPr>
          <p:cNvSpPr/>
          <p:nvPr/>
        </p:nvSpPr>
        <p:spPr>
          <a:xfrm>
            <a:off x="6965772" y="3945486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repr2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16450AA-71B2-CE6B-4031-984245D788E5}"/>
              </a:ext>
            </a:extLst>
          </p:cNvPr>
          <p:cNvSpPr/>
          <p:nvPr/>
        </p:nvSpPr>
        <p:spPr>
          <a:xfrm>
            <a:off x="4712617" y="2772270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vport1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0CF6CEE-47AF-F165-2A90-28511E99A420}"/>
              </a:ext>
            </a:extLst>
          </p:cNvPr>
          <p:cNvSpPr/>
          <p:nvPr/>
        </p:nvSpPr>
        <p:spPr>
          <a:xfrm>
            <a:off x="5813578" y="2772270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vport2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213DFA3-8113-B454-271D-99E1414F4237}"/>
              </a:ext>
            </a:extLst>
          </p:cNvPr>
          <p:cNvSpPr/>
          <p:nvPr/>
        </p:nvSpPr>
        <p:spPr>
          <a:xfrm>
            <a:off x="4586493" y="1801378"/>
            <a:ext cx="945930" cy="970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VM/Container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6C87CD5-ED9C-D600-A7D1-73F953E2FC3C}"/>
              </a:ext>
            </a:extLst>
          </p:cNvPr>
          <p:cNvSpPr/>
          <p:nvPr/>
        </p:nvSpPr>
        <p:spPr>
          <a:xfrm>
            <a:off x="5667746" y="1801378"/>
            <a:ext cx="945930" cy="970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VM/Container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AAD41C-ADED-7257-0486-651BA21CFD75}"/>
              </a:ext>
            </a:extLst>
          </p:cNvPr>
          <p:cNvCxnSpPr>
            <a:stCxn id="7" idx="0"/>
            <a:endCxn id="13" idx="2"/>
          </p:cNvCxnSpPr>
          <p:nvPr/>
        </p:nvCxnSpPr>
        <p:spPr>
          <a:xfrm flipV="1">
            <a:off x="3827084" y="3063932"/>
            <a:ext cx="1244199" cy="109570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A0FAEB-005E-5D3C-90AE-C38214DE4BB7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H="1" flipV="1">
            <a:off x="6172244" y="3063932"/>
            <a:ext cx="1152194" cy="881554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223666-EBF8-F8D0-FF40-3648CBA0F63A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6782269" y="5353871"/>
            <a:ext cx="0" cy="533399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B10B41D-AE49-35C6-0629-15CF019DD9C4}"/>
              </a:ext>
            </a:extLst>
          </p:cNvPr>
          <p:cNvSpPr/>
          <p:nvPr/>
        </p:nvSpPr>
        <p:spPr>
          <a:xfrm>
            <a:off x="6423603" y="5062209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uplink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9E6552B-7A37-0DC4-39B3-04D462A13EC2}"/>
              </a:ext>
            </a:extLst>
          </p:cNvPr>
          <p:cNvCxnSpPr>
            <a:cxnSpLocks/>
          </p:cNvCxnSpPr>
          <p:nvPr/>
        </p:nvCxnSpPr>
        <p:spPr>
          <a:xfrm flipV="1">
            <a:off x="4298730" y="5568020"/>
            <a:ext cx="0" cy="53339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4B9F686-A756-06E5-BDC0-453DDF783D92}"/>
              </a:ext>
            </a:extLst>
          </p:cNvPr>
          <p:cNvSpPr/>
          <p:nvPr/>
        </p:nvSpPr>
        <p:spPr>
          <a:xfrm>
            <a:off x="5950767" y="2714333"/>
            <a:ext cx="3109285" cy="3040181"/>
          </a:xfrm>
          <a:prstGeom prst="rect">
            <a:avLst/>
          </a:prstGeom>
          <a:solidFill>
            <a:schemeClr val="bg2">
              <a:lumMod val="90000"/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27AF0C-9891-0B35-9B75-A2F7135EBEA1}"/>
              </a:ext>
            </a:extLst>
          </p:cNvPr>
          <p:cNvSpPr/>
          <p:nvPr/>
        </p:nvSpPr>
        <p:spPr>
          <a:xfrm>
            <a:off x="3161907" y="1391174"/>
            <a:ext cx="2546914" cy="1870812"/>
          </a:xfrm>
          <a:prstGeom prst="rect">
            <a:avLst/>
          </a:prstGeom>
          <a:solidFill>
            <a:schemeClr val="bg2">
              <a:lumMod val="90000"/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7A2C3E-1F0C-4A50-D3CC-17EEC621C19F}"/>
              </a:ext>
            </a:extLst>
          </p:cNvPr>
          <p:cNvSpPr/>
          <p:nvPr/>
        </p:nvSpPr>
        <p:spPr>
          <a:xfrm>
            <a:off x="3225113" y="3883702"/>
            <a:ext cx="2397211" cy="1889233"/>
          </a:xfrm>
          <a:prstGeom prst="rect">
            <a:avLst/>
          </a:prstGeom>
          <a:solidFill>
            <a:schemeClr val="bg2">
              <a:lumMod val="90000"/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ED59A4-2AF4-6159-C09C-9137FCA1EA61}"/>
              </a:ext>
            </a:extLst>
          </p:cNvPr>
          <p:cNvSpPr/>
          <p:nvPr/>
        </p:nvSpPr>
        <p:spPr>
          <a:xfrm>
            <a:off x="3542558" y="4384257"/>
            <a:ext cx="1797269" cy="8303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switchdev</a:t>
            </a:r>
            <a:endParaRPr lang="en-US" sz="16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3F171A-9E89-8481-8C6C-AA9F88BF5F37}"/>
              </a:ext>
            </a:extLst>
          </p:cNvPr>
          <p:cNvSpPr/>
          <p:nvPr/>
        </p:nvSpPr>
        <p:spPr>
          <a:xfrm>
            <a:off x="4044427" y="5214574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uplink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0671EE7-922E-219B-7DD1-76A5A6EF1E8D}"/>
              </a:ext>
            </a:extLst>
          </p:cNvPr>
          <p:cNvSpPr/>
          <p:nvPr/>
        </p:nvSpPr>
        <p:spPr>
          <a:xfrm>
            <a:off x="3542558" y="4097851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vport1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42BB90-43B4-D29B-D8D4-1E78E273261B}"/>
              </a:ext>
            </a:extLst>
          </p:cNvPr>
          <p:cNvSpPr/>
          <p:nvPr/>
        </p:nvSpPr>
        <p:spPr>
          <a:xfrm>
            <a:off x="4611986" y="4092595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vport2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16450AA-71B2-CE6B-4031-984245D788E5}"/>
              </a:ext>
            </a:extLst>
          </p:cNvPr>
          <p:cNvSpPr/>
          <p:nvPr/>
        </p:nvSpPr>
        <p:spPr>
          <a:xfrm>
            <a:off x="3553064" y="2710486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vport1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0CF6CEE-47AF-F165-2A90-28511E99A420}"/>
              </a:ext>
            </a:extLst>
          </p:cNvPr>
          <p:cNvSpPr/>
          <p:nvPr/>
        </p:nvSpPr>
        <p:spPr>
          <a:xfrm>
            <a:off x="4629311" y="2710486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vport2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213DFA3-8113-B454-271D-99E1414F4237}"/>
              </a:ext>
            </a:extLst>
          </p:cNvPr>
          <p:cNvSpPr/>
          <p:nvPr/>
        </p:nvSpPr>
        <p:spPr>
          <a:xfrm>
            <a:off x="3274541" y="1739594"/>
            <a:ext cx="1147757" cy="970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VM1/ Container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AAD41C-ADED-7257-0486-651BA21CFD75}"/>
              </a:ext>
            </a:extLst>
          </p:cNvPr>
          <p:cNvCxnSpPr>
            <a:stCxn id="7" idx="0"/>
            <a:endCxn id="13" idx="2"/>
          </p:cNvCxnSpPr>
          <p:nvPr/>
        </p:nvCxnSpPr>
        <p:spPr>
          <a:xfrm flipV="1">
            <a:off x="3901224" y="3002148"/>
            <a:ext cx="10506" cy="109570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9E6552B-7A37-0DC4-39B3-04D462A13EC2}"/>
              </a:ext>
            </a:extLst>
          </p:cNvPr>
          <p:cNvCxnSpPr>
            <a:cxnSpLocks/>
          </p:cNvCxnSpPr>
          <p:nvPr/>
        </p:nvCxnSpPr>
        <p:spPr>
          <a:xfrm flipV="1">
            <a:off x="4372870" y="5506236"/>
            <a:ext cx="0" cy="53339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8834F3-413C-62B1-FB5B-3757EC44C060}"/>
              </a:ext>
            </a:extLst>
          </p:cNvPr>
          <p:cNvCxnSpPr>
            <a:cxnSpLocks/>
            <a:stCxn id="8" idx="0"/>
            <a:endCxn id="14" idx="2"/>
          </p:cNvCxnSpPr>
          <p:nvPr/>
        </p:nvCxnSpPr>
        <p:spPr>
          <a:xfrm flipV="1">
            <a:off x="4970652" y="3002148"/>
            <a:ext cx="17325" cy="109044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1A3C4DF-ABA0-DD59-C471-37FB40C3FDE3}"/>
              </a:ext>
            </a:extLst>
          </p:cNvPr>
          <p:cNvSpPr/>
          <p:nvPr/>
        </p:nvSpPr>
        <p:spPr>
          <a:xfrm>
            <a:off x="4474567" y="1728896"/>
            <a:ext cx="1147757" cy="970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VM2/ Container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1CAE90-8E34-0ECF-D2BF-1242B673F955}"/>
              </a:ext>
            </a:extLst>
          </p:cNvPr>
          <p:cNvSpPr txBox="1"/>
          <p:nvPr/>
        </p:nvSpPr>
        <p:spPr>
          <a:xfrm>
            <a:off x="5075108" y="5415960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NIC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D9F989-26F1-65BE-6A2A-A34AD53FA089}"/>
              </a:ext>
            </a:extLst>
          </p:cNvPr>
          <p:cNvSpPr txBox="1"/>
          <p:nvPr/>
        </p:nvSpPr>
        <p:spPr>
          <a:xfrm>
            <a:off x="5110758" y="2985216"/>
            <a:ext cx="608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Host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6D8A09-5F0D-C44D-EB1C-A741802E532E}"/>
              </a:ext>
            </a:extLst>
          </p:cNvPr>
          <p:cNvSpPr/>
          <p:nvPr/>
        </p:nvSpPr>
        <p:spPr>
          <a:xfrm>
            <a:off x="6312911" y="4366706"/>
            <a:ext cx="1797269" cy="8303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Software Switch</a:t>
            </a:r>
          </a:p>
          <a:p>
            <a:pPr algn="ctr"/>
            <a:r>
              <a:rPr lang="en-US" sz="1400" dirty="0"/>
              <a:t>OVS / Linux bridge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B6B2C8C-5712-86B2-ED70-4C329C25A505}"/>
              </a:ext>
            </a:extLst>
          </p:cNvPr>
          <p:cNvSpPr/>
          <p:nvPr/>
        </p:nvSpPr>
        <p:spPr>
          <a:xfrm>
            <a:off x="8095270" y="4629781"/>
            <a:ext cx="835572" cy="4177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Uplink </a:t>
            </a:r>
            <a:r>
              <a:rPr lang="en-US" sz="1400" dirty="0" err="1"/>
              <a:t>repr</a:t>
            </a:r>
            <a:endParaRPr lang="en-US" sz="14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B1D8E42-31AD-8F48-8278-A55C620E8CAC}"/>
              </a:ext>
            </a:extLst>
          </p:cNvPr>
          <p:cNvSpPr/>
          <p:nvPr/>
        </p:nvSpPr>
        <p:spPr>
          <a:xfrm>
            <a:off x="6312911" y="4080300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repr1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A8FDF0E-0D96-EF6C-AC8D-92523127615D}"/>
              </a:ext>
            </a:extLst>
          </p:cNvPr>
          <p:cNvSpPr/>
          <p:nvPr/>
        </p:nvSpPr>
        <p:spPr>
          <a:xfrm>
            <a:off x="7382339" y="4075044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repr2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DF36BD-0424-CE5F-3591-84A7A4F64ADE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7198836" y="5483429"/>
            <a:ext cx="0" cy="533399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48C944C-E705-200B-403D-32D45A8CD4CF}"/>
              </a:ext>
            </a:extLst>
          </p:cNvPr>
          <p:cNvSpPr/>
          <p:nvPr/>
        </p:nvSpPr>
        <p:spPr>
          <a:xfrm>
            <a:off x="6840170" y="5191767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uplink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C2A839C-3424-6D20-5EAA-FA212BAC78A5}"/>
              </a:ext>
            </a:extLst>
          </p:cNvPr>
          <p:cNvCxnSpPr>
            <a:cxnSpLocks/>
          </p:cNvCxnSpPr>
          <p:nvPr/>
        </p:nvCxnSpPr>
        <p:spPr>
          <a:xfrm flipV="1">
            <a:off x="6634544" y="3529002"/>
            <a:ext cx="0" cy="533399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C79122-6135-02DA-C609-6C600FADFCD4}"/>
              </a:ext>
            </a:extLst>
          </p:cNvPr>
          <p:cNvCxnSpPr>
            <a:cxnSpLocks/>
          </p:cNvCxnSpPr>
          <p:nvPr/>
        </p:nvCxnSpPr>
        <p:spPr>
          <a:xfrm flipV="1">
            <a:off x="7763128" y="3541645"/>
            <a:ext cx="0" cy="533399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91EA664-9637-6C19-90B2-55F99CB7B8C0}"/>
              </a:ext>
            </a:extLst>
          </p:cNvPr>
          <p:cNvSpPr txBox="1"/>
          <p:nvPr/>
        </p:nvSpPr>
        <p:spPr>
          <a:xfrm>
            <a:off x="6099978" y="2880776"/>
            <a:ext cx="2633670" cy="5847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Software handles/programs</a:t>
            </a:r>
          </a:p>
          <a:p>
            <a:r>
              <a:rPr lang="en-US" sz="1600" dirty="0"/>
              <a:t>offload rules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ACC784-3695-2C23-C952-6EB78EBD2982}"/>
              </a:ext>
            </a:extLst>
          </p:cNvPr>
          <p:cNvSpPr txBox="1"/>
          <p:nvPr/>
        </p:nvSpPr>
        <p:spPr>
          <a:xfrm>
            <a:off x="0" y="197576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arch.pdf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8AEE48-4A82-8BFE-AE9A-8C4402CAB65C}"/>
              </a:ext>
            </a:extLst>
          </p:cNvPr>
          <p:cNvSpPr txBox="1"/>
          <p:nvPr/>
        </p:nvSpPr>
        <p:spPr>
          <a:xfrm>
            <a:off x="8418075" y="536040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DPU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1E21F01-4EA9-9851-C6DF-AEDCDE26E773}"/>
              </a:ext>
            </a:extLst>
          </p:cNvPr>
          <p:cNvCxnSpPr>
            <a:cxnSpLocks/>
          </p:cNvCxnSpPr>
          <p:nvPr/>
        </p:nvCxnSpPr>
        <p:spPr>
          <a:xfrm flipH="1">
            <a:off x="6196061" y="1531630"/>
            <a:ext cx="57423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D0B107-97F4-D72B-6B33-0F9CD36F8E8A}"/>
              </a:ext>
            </a:extLst>
          </p:cNvPr>
          <p:cNvCxnSpPr>
            <a:cxnSpLocks/>
          </p:cNvCxnSpPr>
          <p:nvPr/>
        </p:nvCxnSpPr>
        <p:spPr>
          <a:xfrm flipH="1">
            <a:off x="6196061" y="1813178"/>
            <a:ext cx="574239" cy="0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9496C08-86FC-8684-834F-9CC317D8A13F}"/>
              </a:ext>
            </a:extLst>
          </p:cNvPr>
          <p:cNvSpPr txBox="1"/>
          <p:nvPr/>
        </p:nvSpPr>
        <p:spPr>
          <a:xfrm>
            <a:off x="6794481" y="1359172"/>
            <a:ext cx="1084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Fast-path</a:t>
            </a:r>
          </a:p>
          <a:p>
            <a:r>
              <a:rPr lang="en-US" sz="1600" dirty="0"/>
              <a:t>Slow-path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259F81-18CC-A3EE-79AE-9E277C9F4FCD}"/>
              </a:ext>
            </a:extLst>
          </p:cNvPr>
          <p:cNvSpPr txBox="1"/>
          <p:nvPr/>
        </p:nvSpPr>
        <p:spPr>
          <a:xfrm>
            <a:off x="8223374" y="2416477"/>
            <a:ext cx="973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Slow-path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EFE3A5-B2B3-0995-0EF1-65AFDCDE396C}"/>
              </a:ext>
            </a:extLst>
          </p:cNvPr>
          <p:cNvSpPr txBox="1"/>
          <p:nvPr/>
        </p:nvSpPr>
        <p:spPr>
          <a:xfrm>
            <a:off x="2982786" y="3581658"/>
            <a:ext cx="928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Fast-path</a:t>
            </a:r>
          </a:p>
        </p:txBody>
      </p:sp>
    </p:spTree>
    <p:extLst>
      <p:ext uri="{BB962C8B-B14F-4D97-AF65-F5344CB8AC3E}">
        <p14:creationId xmlns:p14="http://schemas.microsoft.com/office/powerpoint/2010/main" val="49462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916BC9-BB9D-F3AD-9945-33C79E239913}"/>
              </a:ext>
            </a:extLst>
          </p:cNvPr>
          <p:cNvSpPr/>
          <p:nvPr/>
        </p:nvSpPr>
        <p:spPr>
          <a:xfrm>
            <a:off x="5955259" y="4125790"/>
            <a:ext cx="717332" cy="2916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repr1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E9DFE42-196A-E6E6-29AE-2CCBB39BACD9}"/>
              </a:ext>
            </a:extLst>
          </p:cNvPr>
          <p:cNvSpPr/>
          <p:nvPr/>
        </p:nvSpPr>
        <p:spPr>
          <a:xfrm>
            <a:off x="5939768" y="3206077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vport1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9999F8-139E-8534-1EAE-0C47DA09CBF3}"/>
              </a:ext>
            </a:extLst>
          </p:cNvPr>
          <p:cNvCxnSpPr>
            <a:cxnSpLocks/>
          </p:cNvCxnSpPr>
          <p:nvPr/>
        </p:nvCxnSpPr>
        <p:spPr>
          <a:xfrm flipV="1">
            <a:off x="6313925" y="3542127"/>
            <a:ext cx="0" cy="533399"/>
          </a:xfrm>
          <a:prstGeom prst="line">
            <a:avLst/>
          </a:prstGeom>
          <a:ln>
            <a:prstDash val="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CD5E337-699E-D3BB-8464-A8B73B10AAC5}"/>
              </a:ext>
            </a:extLst>
          </p:cNvPr>
          <p:cNvSpPr txBox="1"/>
          <p:nvPr/>
        </p:nvSpPr>
        <p:spPr>
          <a:xfrm>
            <a:off x="5718640" y="3625785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miss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EF0CA5-8BE1-AA9F-DE3C-6B2C87B6FC90}"/>
              </a:ext>
            </a:extLst>
          </p:cNvPr>
          <p:cNvSpPr txBox="1"/>
          <p:nvPr/>
        </p:nvSpPr>
        <p:spPr>
          <a:xfrm>
            <a:off x="5848173" y="2525505"/>
            <a:ext cx="900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VM send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BC5139-9DA8-F141-D779-412F7F57830B}"/>
              </a:ext>
            </a:extLst>
          </p:cNvPr>
          <p:cNvCxnSpPr>
            <a:cxnSpLocks/>
            <a:stCxn id="14" idx="0"/>
            <a:endCxn id="19" idx="2"/>
          </p:cNvCxnSpPr>
          <p:nvPr/>
        </p:nvCxnSpPr>
        <p:spPr>
          <a:xfrm flipV="1">
            <a:off x="6298434" y="2833282"/>
            <a:ext cx="1" cy="372795"/>
          </a:xfrm>
          <a:prstGeom prst="line">
            <a:avLst/>
          </a:prstGeom>
          <a:ln>
            <a:prstDash val="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3098634-9BFB-47D3-FC5F-3E955AE1F6C3}"/>
              </a:ext>
            </a:extLst>
          </p:cNvPr>
          <p:cNvSpPr txBox="1"/>
          <p:nvPr/>
        </p:nvSpPr>
        <p:spPr>
          <a:xfrm>
            <a:off x="6332972" y="3821207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rx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2FA901-92B3-F91B-382A-433C1EFB4F76}"/>
              </a:ext>
            </a:extLst>
          </p:cNvPr>
          <p:cNvSpPr txBox="1"/>
          <p:nvPr/>
        </p:nvSpPr>
        <p:spPr>
          <a:xfrm>
            <a:off x="6313925" y="2909552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tx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8B0AD5B-4340-99CB-7A6C-534550760D04}"/>
              </a:ext>
            </a:extLst>
          </p:cNvPr>
          <p:cNvSpPr/>
          <p:nvPr/>
        </p:nvSpPr>
        <p:spPr>
          <a:xfrm>
            <a:off x="7062239" y="4125790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vport1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076CDB8-3200-BAD4-9206-0BC5299F704C}"/>
              </a:ext>
            </a:extLst>
          </p:cNvPr>
          <p:cNvSpPr/>
          <p:nvPr/>
        </p:nvSpPr>
        <p:spPr>
          <a:xfrm>
            <a:off x="7046748" y="3206077"/>
            <a:ext cx="717332" cy="2916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repr1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1E0126-E096-5973-0A6D-957EDE11E879}"/>
              </a:ext>
            </a:extLst>
          </p:cNvPr>
          <p:cNvCxnSpPr>
            <a:cxnSpLocks/>
          </p:cNvCxnSpPr>
          <p:nvPr/>
        </p:nvCxnSpPr>
        <p:spPr>
          <a:xfrm flipV="1">
            <a:off x="7420905" y="3542127"/>
            <a:ext cx="0" cy="533399"/>
          </a:xfrm>
          <a:prstGeom prst="line">
            <a:avLst/>
          </a:prstGeom>
          <a:ln>
            <a:prstDash val="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4C9BC3F-6D1E-EC44-A044-9839E3F4EC41}"/>
              </a:ext>
            </a:extLst>
          </p:cNvPr>
          <p:cNvSpPr txBox="1"/>
          <p:nvPr/>
        </p:nvSpPr>
        <p:spPr>
          <a:xfrm>
            <a:off x="6929161" y="2532585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DPU send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72F0C7-9D11-A2C3-D193-C5552CF19CA9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V="1">
            <a:off x="7405414" y="2840362"/>
            <a:ext cx="0" cy="365715"/>
          </a:xfrm>
          <a:prstGeom prst="line">
            <a:avLst/>
          </a:prstGeom>
          <a:ln>
            <a:prstDash val="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F760E2C-62CD-1D21-D010-82D5B0F0A295}"/>
              </a:ext>
            </a:extLst>
          </p:cNvPr>
          <p:cNvSpPr txBox="1"/>
          <p:nvPr/>
        </p:nvSpPr>
        <p:spPr>
          <a:xfrm>
            <a:off x="7439952" y="3821207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rx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48456C-D9E8-1C4B-98E3-A2A5BAB49EB2}"/>
              </a:ext>
            </a:extLst>
          </p:cNvPr>
          <p:cNvSpPr txBox="1"/>
          <p:nvPr/>
        </p:nvSpPr>
        <p:spPr>
          <a:xfrm>
            <a:off x="7420905" y="2909552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tx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24EACB-7A75-D033-6C11-F7754A92D981}"/>
              </a:ext>
            </a:extLst>
          </p:cNvPr>
          <p:cNvSpPr txBox="1"/>
          <p:nvPr/>
        </p:nvSpPr>
        <p:spPr>
          <a:xfrm>
            <a:off x="1307690" y="757084"/>
            <a:ext cx="100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pipe.pdf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8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916BC9-BB9D-F3AD-9945-33C79E239913}"/>
              </a:ext>
            </a:extLst>
          </p:cNvPr>
          <p:cNvSpPr/>
          <p:nvPr/>
        </p:nvSpPr>
        <p:spPr>
          <a:xfrm>
            <a:off x="5066661" y="4742085"/>
            <a:ext cx="2214999" cy="34192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RX Steering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8B0AD5B-4340-99CB-7A6C-534550760D04}"/>
              </a:ext>
            </a:extLst>
          </p:cNvPr>
          <p:cNvSpPr/>
          <p:nvPr/>
        </p:nvSpPr>
        <p:spPr>
          <a:xfrm>
            <a:off x="4870387" y="4167176"/>
            <a:ext cx="1007689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PF/</a:t>
            </a:r>
            <a:r>
              <a:rPr lang="en-US" sz="1400" dirty="0" err="1"/>
              <a:t>ul</a:t>
            </a:r>
            <a:r>
              <a:rPr lang="en-US" sz="1400" dirty="0"/>
              <a:t>-rep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24EACB-7A75-D033-6C11-F7754A92D981}"/>
              </a:ext>
            </a:extLst>
          </p:cNvPr>
          <p:cNvSpPr txBox="1"/>
          <p:nvPr/>
        </p:nvSpPr>
        <p:spPr>
          <a:xfrm>
            <a:off x="1307690" y="757084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design1.pdf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5698F78-A5D2-EEC5-C4AF-C0AB3427D9C1}"/>
              </a:ext>
            </a:extLst>
          </p:cNvPr>
          <p:cNvSpPr/>
          <p:nvPr/>
        </p:nvSpPr>
        <p:spPr>
          <a:xfrm>
            <a:off x="6046881" y="4178576"/>
            <a:ext cx="602210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F73A902-96F4-73D0-20DF-4E8B46A93E6C}"/>
              </a:ext>
            </a:extLst>
          </p:cNvPr>
          <p:cNvSpPr/>
          <p:nvPr/>
        </p:nvSpPr>
        <p:spPr>
          <a:xfrm>
            <a:off x="6922994" y="4187373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rep-N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3295C9-0C85-8739-C62A-E9AD1E2502D8}"/>
              </a:ext>
            </a:extLst>
          </p:cNvPr>
          <p:cNvCxnSpPr>
            <a:cxnSpLocks/>
          </p:cNvCxnSpPr>
          <p:nvPr/>
        </p:nvCxnSpPr>
        <p:spPr>
          <a:xfrm>
            <a:off x="6539921" y="5060708"/>
            <a:ext cx="0" cy="317722"/>
          </a:xfrm>
          <a:prstGeom prst="line">
            <a:avLst/>
          </a:prstGeom>
          <a:ln>
            <a:prstDash val="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E3CB55-5DA5-D051-5FBF-A4282A511974}"/>
              </a:ext>
            </a:extLst>
          </p:cNvPr>
          <p:cNvSpPr txBox="1"/>
          <p:nvPr/>
        </p:nvSpPr>
        <p:spPr>
          <a:xfrm>
            <a:off x="5007688" y="5101431"/>
            <a:ext cx="1472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slow-path traffic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514FBA-2E0F-FC74-7A28-0B8D2C3DA1EA}"/>
              </a:ext>
            </a:extLst>
          </p:cNvPr>
          <p:cNvCxnSpPr>
            <a:cxnSpLocks/>
          </p:cNvCxnSpPr>
          <p:nvPr/>
        </p:nvCxnSpPr>
        <p:spPr>
          <a:xfrm>
            <a:off x="5322771" y="4479035"/>
            <a:ext cx="0" cy="277328"/>
          </a:xfrm>
          <a:prstGeom prst="line">
            <a:avLst/>
          </a:prstGeom>
          <a:ln>
            <a:prstDash val="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90B00C-ECA6-F3A0-2AD4-B887D2CCA810}"/>
              </a:ext>
            </a:extLst>
          </p:cNvPr>
          <p:cNvCxnSpPr>
            <a:cxnSpLocks/>
          </p:cNvCxnSpPr>
          <p:nvPr/>
        </p:nvCxnSpPr>
        <p:spPr>
          <a:xfrm>
            <a:off x="6335735" y="4444712"/>
            <a:ext cx="0" cy="317722"/>
          </a:xfrm>
          <a:prstGeom prst="line">
            <a:avLst/>
          </a:prstGeom>
          <a:ln>
            <a:prstDash val="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8CB2B0-19AB-E9D5-35FF-8769399E1087}"/>
              </a:ext>
            </a:extLst>
          </p:cNvPr>
          <p:cNvCxnSpPr>
            <a:cxnSpLocks/>
          </p:cNvCxnSpPr>
          <p:nvPr/>
        </p:nvCxnSpPr>
        <p:spPr>
          <a:xfrm>
            <a:off x="7144708" y="4458838"/>
            <a:ext cx="0" cy="317722"/>
          </a:xfrm>
          <a:prstGeom prst="line">
            <a:avLst/>
          </a:prstGeom>
          <a:ln>
            <a:prstDash val="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678356-4878-3386-E2E8-954A98E8EE76}"/>
              </a:ext>
            </a:extLst>
          </p:cNvPr>
          <p:cNvSpPr txBox="1"/>
          <p:nvPr/>
        </p:nvSpPr>
        <p:spPr>
          <a:xfrm>
            <a:off x="6966455" y="44908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FBBED-07FA-016F-C1E7-97EC52AA61CF}"/>
              </a:ext>
            </a:extLst>
          </p:cNvPr>
          <p:cNvSpPr txBox="1"/>
          <p:nvPr/>
        </p:nvSpPr>
        <p:spPr>
          <a:xfrm>
            <a:off x="6149681" y="447023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6400CE-CCE8-5FC5-3091-90A21E64EEEB}"/>
              </a:ext>
            </a:extLst>
          </p:cNvPr>
          <p:cNvCxnSpPr>
            <a:cxnSpLocks/>
          </p:cNvCxnSpPr>
          <p:nvPr/>
        </p:nvCxnSpPr>
        <p:spPr>
          <a:xfrm>
            <a:off x="5436669" y="4470238"/>
            <a:ext cx="0" cy="277328"/>
          </a:xfrm>
          <a:prstGeom prst="line">
            <a:avLst/>
          </a:prstGeom>
          <a:ln>
            <a:prstDash val="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047EB7-F7F0-1548-70BB-9A0EED1D53FF}"/>
              </a:ext>
            </a:extLst>
          </p:cNvPr>
          <p:cNvCxnSpPr>
            <a:cxnSpLocks/>
          </p:cNvCxnSpPr>
          <p:nvPr/>
        </p:nvCxnSpPr>
        <p:spPr>
          <a:xfrm>
            <a:off x="5562174" y="4477940"/>
            <a:ext cx="0" cy="277328"/>
          </a:xfrm>
          <a:prstGeom prst="line">
            <a:avLst/>
          </a:prstGeom>
          <a:ln>
            <a:prstDash val="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2455343-DA35-E6D5-433C-BCB7414CAC40}"/>
              </a:ext>
            </a:extLst>
          </p:cNvPr>
          <p:cNvSpPr/>
          <p:nvPr/>
        </p:nvSpPr>
        <p:spPr>
          <a:xfrm>
            <a:off x="4870387" y="3706850"/>
            <a:ext cx="2681676" cy="2557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Linux Network Stack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B3E96D-B390-A488-B452-836F6F13528E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374232" y="3939138"/>
            <a:ext cx="0" cy="228038"/>
          </a:xfrm>
          <a:prstGeom prst="line">
            <a:avLst/>
          </a:prstGeom>
          <a:ln w="44450"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38CB8A5-D402-9640-E3D4-116758D76AEB}"/>
              </a:ext>
            </a:extLst>
          </p:cNvPr>
          <p:cNvSpPr txBox="1"/>
          <p:nvPr/>
        </p:nvSpPr>
        <p:spPr>
          <a:xfrm>
            <a:off x="6632664" y="4187373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8216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F9F5-8175-F557-EEAA-ED38EFBDD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72180F3-28A2-57F5-0D1F-3326FE01490C}"/>
              </a:ext>
            </a:extLst>
          </p:cNvPr>
          <p:cNvSpPr/>
          <p:nvPr/>
        </p:nvSpPr>
        <p:spPr>
          <a:xfrm>
            <a:off x="3054290" y="3922986"/>
            <a:ext cx="1797269" cy="8303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OVS / Linux Bridge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9E12D2-085F-934E-E5E0-B867B1DC4B0A}"/>
              </a:ext>
            </a:extLst>
          </p:cNvPr>
          <p:cNvSpPr/>
          <p:nvPr/>
        </p:nvSpPr>
        <p:spPr>
          <a:xfrm>
            <a:off x="4836649" y="4186061"/>
            <a:ext cx="835572" cy="4177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Uplink </a:t>
            </a:r>
            <a:r>
              <a:rPr lang="en-US" sz="1400" dirty="0" err="1"/>
              <a:t>repr</a:t>
            </a:r>
            <a:endParaRPr lang="en-US" sz="1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916BC9-BB9D-F3AD-9945-33C79E239913}"/>
              </a:ext>
            </a:extLst>
          </p:cNvPr>
          <p:cNvSpPr/>
          <p:nvPr/>
        </p:nvSpPr>
        <p:spPr>
          <a:xfrm>
            <a:off x="3054290" y="3636580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repr1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AE7AC82-D443-389C-FD14-6A07813AC327}"/>
              </a:ext>
            </a:extLst>
          </p:cNvPr>
          <p:cNvSpPr/>
          <p:nvPr/>
        </p:nvSpPr>
        <p:spPr>
          <a:xfrm>
            <a:off x="4123718" y="3631324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repr2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DCC3D5-970F-0DF4-6354-C32E960D0D5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940215" y="5039709"/>
            <a:ext cx="0" cy="533399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B5C2A83-B9D4-954F-9506-7EF877A21EE8}"/>
              </a:ext>
            </a:extLst>
          </p:cNvPr>
          <p:cNvSpPr/>
          <p:nvPr/>
        </p:nvSpPr>
        <p:spPr>
          <a:xfrm>
            <a:off x="3581549" y="4748047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uplink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CEFA50-7BD6-E63F-BF70-FF85A91EA322}"/>
              </a:ext>
            </a:extLst>
          </p:cNvPr>
          <p:cNvCxnSpPr>
            <a:cxnSpLocks/>
          </p:cNvCxnSpPr>
          <p:nvPr/>
        </p:nvCxnSpPr>
        <p:spPr>
          <a:xfrm flipV="1">
            <a:off x="3375923" y="3085282"/>
            <a:ext cx="0" cy="533399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ADD560-8116-216C-4A6A-DE6B98079A05}"/>
              </a:ext>
            </a:extLst>
          </p:cNvPr>
          <p:cNvCxnSpPr>
            <a:cxnSpLocks/>
          </p:cNvCxnSpPr>
          <p:nvPr/>
        </p:nvCxnSpPr>
        <p:spPr>
          <a:xfrm flipV="1">
            <a:off x="4504507" y="3097925"/>
            <a:ext cx="0" cy="533399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23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107</Words>
  <Application>Microsoft Macintosh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Netdev conference 0x18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Tu</dc:creator>
  <cp:lastModifiedBy>William Tu</cp:lastModifiedBy>
  <cp:revision>60</cp:revision>
  <dcterms:created xsi:type="dcterms:W3CDTF">2024-06-20T13:07:43Z</dcterms:created>
  <dcterms:modified xsi:type="dcterms:W3CDTF">2024-07-01T17:51:37Z</dcterms:modified>
</cp:coreProperties>
</file>