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4" autoAdjust="0"/>
    <p:restoredTop sz="95578" autoAdjust="0"/>
  </p:normalViewPr>
  <p:slideViewPr>
    <p:cSldViewPr>
      <p:cViewPr varScale="1">
        <p:scale>
          <a:sx n="94" d="100"/>
          <a:sy n="94" d="100"/>
        </p:scale>
        <p:origin x="3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etbrains.com/idea/download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Cài đặt công cụ lập trình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Lần đầu mở chạy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95562"/>
            <a:ext cx="3876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Lần đầu mở chạy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80865"/>
            <a:ext cx="5562600" cy="4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Lần đầu mở chạy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833265"/>
            <a:ext cx="74199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Vào đây để tải bản community: </a:t>
            </a:r>
            <a:r>
              <a:rPr lang="en-US" sz="2400" smtClean="0">
                <a:latin typeface="Cambria" panose="02040503050406030204" pitchFamily="18" charset="0"/>
                <a:hlinkClick r:id="rId2"/>
              </a:rPr>
              <a:t>http</a:t>
            </a:r>
            <a:r>
              <a:rPr lang="en-US" sz="2400">
                <a:latin typeface="Cambria" panose="02040503050406030204" pitchFamily="18" charset="0"/>
                <a:hlinkClick r:id="rId2"/>
              </a:rPr>
              <a:t>://</a:t>
            </a:r>
            <a:r>
              <a:rPr lang="en-US" sz="2400" smtClean="0">
                <a:latin typeface="Cambria" panose="02040503050406030204" pitchFamily="18" charset="0"/>
                <a:hlinkClick r:id="rId2"/>
              </a:rPr>
              <a:t>www.jetbrains.com/idea/download/index.html</a:t>
            </a:r>
            <a:r>
              <a:rPr lang="en-US" sz="2400" smtClean="0">
                <a:latin typeface="Cambria" panose="02040503050406030204" pitchFamily="18" charset="0"/>
              </a:rPr>
              <a:t> 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2597"/>
            <a:ext cx="6943725" cy="36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Kết quả tải về: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286000"/>
            <a:ext cx="58864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Double click để cài đặt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33265"/>
            <a:ext cx="4752975" cy="3695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2270" y="568136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  <a:latin typeface="Cambria" panose="02040503050406030204" pitchFamily="18" charset="0"/>
              </a:rPr>
              <a:t>Nhấn Next để tiếp tục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Chọn nơi cài đặt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270" y="568136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latin typeface="Cambria" panose="02040503050406030204" pitchFamily="18" charset="0"/>
              </a:rPr>
              <a:t>Nhấn Next để tiếp tục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680865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Chọn các cấu hình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270" y="568136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latin typeface="Cambria" panose="02040503050406030204" pitchFamily="18" charset="0"/>
              </a:rPr>
              <a:t>Nhấn Next để tiếp tục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3265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Chọn các cấu hình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270" y="568136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latin typeface="Cambria" panose="02040503050406030204" pitchFamily="18" charset="0"/>
              </a:rPr>
              <a:t>Nhấn Install để cài đặt</a:t>
            </a:r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680865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Chờ cài đặt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81734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Cài đặt hoàn tất</a:t>
            </a:r>
            <a:endParaRPr lang="en-US" sz="24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75092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109</Words>
  <Application>Microsoft Office PowerPoint</Application>
  <PresentationFormat>On-screen Show (4:3)</PresentationFormat>
  <Paragraphs>31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410</cp:revision>
  <dcterms:created xsi:type="dcterms:W3CDTF">2011-04-06T04:04:31Z</dcterms:created>
  <dcterms:modified xsi:type="dcterms:W3CDTF">2017-07-24T17:03:49Z</dcterms:modified>
</cp:coreProperties>
</file>