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94671" autoAdjust="0"/>
  </p:normalViewPr>
  <p:slideViewPr>
    <p:cSldViewPr>
      <p:cViewPr varScale="1">
        <p:scale>
          <a:sx n="70" d="100"/>
          <a:sy n="70" d="100"/>
        </p:scale>
        <p:origin x="9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xuất dữ liệu ra màn hình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dữ liệu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dữ liệu trên các dòng khác nhau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dữ liệu trên cùng một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dòng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ký tự đặc biệt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Thư viện xuất 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dữ liệu </a:t>
              </a:r>
              <a:r>
                <a:rPr lang="vi-VN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trong 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lang="vi-VN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79320" y="1143000"/>
            <a:ext cx="835987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dữ liệu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 mặc định nằm trong gói: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9185" y="2286000"/>
            <a:ext cx="1440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kotlin.io</a:t>
            </a:r>
          </a:p>
        </p:txBody>
      </p:sp>
    </p:spTree>
    <p:extLst>
      <p:ext uri="{BB962C8B-B14F-4D97-AF65-F5344CB8AC3E}">
        <p14:creationId xmlns:p14="http://schemas.microsoft.com/office/powerpoint/2010/main" val="28181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Xuất dữ liệu trên các dòng khác nhau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33310" y="1053579"/>
            <a:ext cx="7748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i="1">
                <a:solidFill>
                  <a:srgbClr val="2A00FF"/>
                </a:solidFill>
                <a:latin typeface="Courier New" panose="02070309020205020404" pitchFamily="49" charset="0"/>
              </a:rPr>
              <a:t>"Obama</a:t>
            </a:r>
            <a:r>
              <a:rPr lang="en-US" sz="28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8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i="1">
                <a:solidFill>
                  <a:srgbClr val="2A00FF"/>
                </a:solidFill>
                <a:latin typeface="Courier New" panose="02070309020205020404" pitchFamily="49" charset="0"/>
              </a:rPr>
              <a:t>"Putin</a:t>
            </a:r>
            <a:r>
              <a:rPr lang="en-US" sz="28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8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i="1">
                <a:solidFill>
                  <a:srgbClr val="2A00FF"/>
                </a:solidFill>
                <a:latin typeface="Courier New" panose="02070309020205020404" pitchFamily="49" charset="0"/>
              </a:rPr>
              <a:t>"Kim Jong Un</a:t>
            </a:r>
            <a:r>
              <a:rPr lang="en-US" sz="28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8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57626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Xuất dữ liệu trên cùng một dòng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10028" y="1105910"/>
            <a:ext cx="8100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"Obama</a:t>
            </a: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4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"Putin</a:t>
            </a: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4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"Kim Jong Un</a:t>
            </a: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5762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ký tự đặc biệt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\n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Xuống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dòng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\t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thụt đầu dòng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\”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trích dẫn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ký tự đặc biệt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71600" y="1066800"/>
            <a:ext cx="625042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"Quanh năm buôn bán ở mom sông"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"Nuôi đủ năm con với một chồng"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lặn lội thân cờ khi quãng vắng"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eo sèo mặt nước buổi đò đồng"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"Một duyên hai nợ âu đành phận"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"Năm nắng mười mưa há chẳng công"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 mẹ thói đời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ăn ở bạc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Có chồng hờ hững cũng như không"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3886200"/>
            <a:ext cx="56388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145</Words>
  <Application>Microsoft Office PowerPoint</Application>
  <PresentationFormat>On-screen Show (4:3)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429</cp:revision>
  <dcterms:created xsi:type="dcterms:W3CDTF">2011-04-06T04:04:31Z</dcterms:created>
  <dcterms:modified xsi:type="dcterms:W3CDTF">2017-05-23T10:03:26Z</dcterms:modified>
</cp:coreProperties>
</file>