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4" r:id="rId5"/>
    <p:sldId id="265"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Cấu trúc when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9320" y="1099087"/>
            <a:ext cx="8512279" cy="1200329"/>
          </a:xfrm>
          <a:prstGeom prst="rect">
            <a:avLst/>
          </a:prstGeom>
        </p:spPr>
        <p:txBody>
          <a:bodyPr wrap="square">
            <a:spAutoFit/>
          </a:bodyPr>
          <a:lstStyle/>
          <a:p>
            <a:r>
              <a:rPr lang="vi-VN" sz="2400"/>
              <a:t>Với Kotlin, biểu thức switch đã được thay thế bởi biểu thức when. When hoạt động rất mạnh mẽ, đa năng, đáp ứng được nhiều trường hợp xử lý cho lập trình viên. </a:t>
            </a:r>
          </a:p>
        </p:txBody>
      </p:sp>
      <p:sp>
        <p:nvSpPr>
          <p:cNvPr id="8" name="Rectangle 7"/>
          <p:cNvSpPr/>
          <p:nvPr/>
        </p:nvSpPr>
        <p:spPr>
          <a:xfrm>
            <a:off x="990600" y="2539494"/>
            <a:ext cx="4572000" cy="1477328"/>
          </a:xfrm>
          <a:prstGeom prst="rect">
            <a:avLst/>
          </a:prstGeom>
        </p:spPr>
        <p:txBody>
          <a:bodyPr>
            <a:spAutoFit/>
          </a:bodyPr>
          <a:lstStyle/>
          <a:p>
            <a:r>
              <a:rPr lang="en-US" b="1">
                <a:solidFill>
                  <a:srgbClr val="0000FF"/>
                </a:solidFill>
              </a:rPr>
              <a:t>when</a:t>
            </a:r>
            <a:r>
              <a:rPr lang="en-US"/>
              <a:t>(&lt;expression&gt;)</a:t>
            </a:r>
            <a:r>
              <a:rPr lang="en-US" b="1"/>
              <a:t>{</a:t>
            </a:r>
            <a:endParaRPr lang="en-US"/>
          </a:p>
          <a:p>
            <a:r>
              <a:rPr lang="en-US"/>
              <a:t>&lt;value 1&gt; </a:t>
            </a:r>
            <a:r>
              <a:rPr lang="en-US">
                <a:solidFill>
                  <a:srgbClr val="FF0000"/>
                </a:solidFill>
              </a:rPr>
              <a:t>-&gt;</a:t>
            </a:r>
            <a:r>
              <a:rPr lang="en-US"/>
              <a:t>   &lt;statement 1&gt;</a:t>
            </a:r>
          </a:p>
          <a:p>
            <a:r>
              <a:rPr lang="en-US"/>
              <a:t>&lt;value 2&gt; </a:t>
            </a:r>
            <a:r>
              <a:rPr lang="en-US">
                <a:solidFill>
                  <a:srgbClr val="FF0000"/>
                </a:solidFill>
              </a:rPr>
              <a:t>-&gt;</a:t>
            </a:r>
            <a:r>
              <a:rPr lang="en-US"/>
              <a:t>   &lt;statement 2&gt;</a:t>
            </a:r>
          </a:p>
          <a:p>
            <a:r>
              <a:rPr lang="en-US" b="1"/>
              <a:t> </a:t>
            </a:r>
            <a:r>
              <a:rPr lang="en-US"/>
              <a:t>else           </a:t>
            </a:r>
            <a:r>
              <a:rPr lang="en-US">
                <a:solidFill>
                  <a:srgbClr val="FF0000"/>
                </a:solidFill>
              </a:rPr>
              <a:t>-&gt;</a:t>
            </a:r>
            <a:r>
              <a:rPr lang="en-US" b="1"/>
              <a:t>   </a:t>
            </a:r>
            <a:r>
              <a:rPr lang="en-US"/>
              <a:t>&lt;statement else&gt;</a:t>
            </a:r>
          </a:p>
          <a:p>
            <a:r>
              <a:rPr lang="en-US" b="1"/>
              <a:t>}</a:t>
            </a:r>
            <a:endParaRPr lang="en-US"/>
          </a:p>
        </p:txBody>
      </p:sp>
      <p:sp>
        <p:nvSpPr>
          <p:cNvPr id="10" name="Rectangle 9"/>
          <p:cNvSpPr/>
          <p:nvPr/>
        </p:nvSpPr>
        <p:spPr>
          <a:xfrm>
            <a:off x="762000" y="4261449"/>
            <a:ext cx="7391400" cy="1200329"/>
          </a:xfrm>
          <a:prstGeom prst="rect">
            <a:avLst/>
          </a:prstGeom>
        </p:spPr>
        <p:txBody>
          <a:bodyPr wrap="square">
            <a:spAutoFit/>
          </a:bodyPr>
          <a:lstStyle/>
          <a:p>
            <a:r>
              <a:rPr lang="vi-VN" b="1">
                <a:solidFill>
                  <a:srgbClr val="0000FF"/>
                </a:solidFill>
              </a:rPr>
              <a:t>when</a:t>
            </a:r>
            <a:r>
              <a:rPr lang="vi-VN" b="1"/>
              <a:t> </a:t>
            </a:r>
            <a:r>
              <a:rPr lang="vi-VN"/>
              <a:t>lấy giá trị trong &lt;expression&gt;, đem so sánh với các &lt;value&gt; bên trong , nếu trùng khớp với value nào thì &lt;statement&gt; đó sẽ được thực thi. Nếu tất cả &lt;value&gt; đều không khớp với &lt;expression&gt; thì else sẽ được thực hiện.</a:t>
            </a:r>
            <a:endParaRPr lang="en-US"/>
          </a:p>
        </p:txBody>
      </p:sp>
    </p:spTree>
    <p:extLst>
      <p:ext uri="{BB962C8B-B14F-4D97-AF65-F5344CB8AC3E}">
        <p14:creationId xmlns:p14="http://schemas.microsoft.com/office/powerpoint/2010/main" val="3689578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Cấu trúc switch tổng quát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2" name="Picture 11"/>
          <p:cNvPicPr>
            <a:picLocks noChangeAspect="1"/>
          </p:cNvPicPr>
          <p:nvPr/>
        </p:nvPicPr>
        <p:blipFill>
          <a:blip r:embed="rId2"/>
          <a:stretch>
            <a:fillRect/>
          </a:stretch>
        </p:blipFill>
        <p:spPr>
          <a:xfrm>
            <a:off x="2748558" y="990600"/>
            <a:ext cx="3579618" cy="5325595"/>
          </a:xfrm>
          <a:prstGeom prst="rect">
            <a:avLst/>
          </a:prstGeom>
        </p:spPr>
      </p:pic>
    </p:spTree>
    <p:extLst>
      <p:ext uri="{BB962C8B-B14F-4D97-AF65-F5344CB8AC3E}">
        <p14:creationId xmlns:p14="http://schemas.microsoft.com/office/powerpoint/2010/main" val="110189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Cấu trúc switch tổng quát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2"/>
          <p:cNvSpPr>
            <a:spLocks noChangeArrowheads="1"/>
          </p:cNvSpPr>
          <p:nvPr/>
        </p:nvSpPr>
        <p:spPr bwMode="auto">
          <a:xfrm>
            <a:off x="479321" y="1124107"/>
            <a:ext cx="6494085"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Obama"</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Putin"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Kim Jong Un"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Everyone!"</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260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Cấu trúc switch tổng quát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094536"/>
            <a:ext cx="8207480" cy="923330"/>
          </a:xfrm>
          <a:prstGeom prst="rect">
            <a:avLst/>
          </a:prstGeom>
        </p:spPr>
        <p:txBody>
          <a:bodyPr wrap="square">
            <a:spAutoFit/>
          </a:bodyPr>
          <a:lstStyle/>
          <a:p>
            <a:r>
              <a:rPr lang="vi-VN"/>
              <a:t>Kotlin cũng cho phép ta gom nhóm nhiều điều kiện trong biểu thức </a:t>
            </a:r>
            <a:r>
              <a:rPr lang="vi-VN">
                <a:solidFill>
                  <a:srgbClr val="0000FF"/>
                </a:solidFill>
              </a:rPr>
              <a:t>when</a:t>
            </a:r>
            <a:r>
              <a:rPr lang="vi-VN"/>
              <a:t> nếu như các giá trị này cùng giải quyết một vấn đề nào đó bằng cách dùng dấu phẩy , để ngăn cách các giá trị:</a:t>
            </a:r>
            <a:endParaRPr lang="en-US"/>
          </a:p>
        </p:txBody>
      </p:sp>
      <p:sp>
        <p:nvSpPr>
          <p:cNvPr id="10" name="Rectangle 1"/>
          <p:cNvSpPr>
            <a:spLocks noChangeArrowheads="1"/>
          </p:cNvSpPr>
          <p:nvPr/>
        </p:nvSpPr>
        <p:spPr bwMode="auto">
          <a:xfrm>
            <a:off x="366611" y="2017866"/>
            <a:ext cx="880241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"Nhập tháng:"</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s:String?=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month=s.</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toInt</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"Tháng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thuộc quý 1"</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4</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6</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"Tháng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thuộc quý 2"</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9</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"Tháng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thuộc quý 3"</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12</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"Tháng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thuộc quý 4"</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"Tháng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+month+</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ko hợp lệ"</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335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1728</TotalTime>
  <Words>188</Words>
  <Application>Microsoft Office PowerPoint</Application>
  <PresentationFormat>On-screen Show (4:3)</PresentationFormat>
  <Paragraphs>19</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624</cp:revision>
  <dcterms:created xsi:type="dcterms:W3CDTF">2011-04-06T04:04:31Z</dcterms:created>
  <dcterms:modified xsi:type="dcterms:W3CDTF">2017-07-23T22:08:11Z</dcterms:modified>
</cp:coreProperties>
</file>