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6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7" autoAdjust="0"/>
    <p:restoredTop sz="95578" autoAdjust="0"/>
  </p:normalViewPr>
  <p:slideViewPr>
    <p:cSldViewPr>
      <p:cViewPr varScale="1">
        <p:scale>
          <a:sx n="94" d="100"/>
          <a:sy n="94" d="100"/>
        </p:scale>
        <p:origin x="5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Vòng lặp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for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trong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Kotlin Step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20560" y="1219201"/>
            <a:ext cx="8242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>
                <a:solidFill>
                  <a:srgbClr val="0000FF"/>
                </a:solidFill>
              </a:rPr>
              <a:t>3) Loại </a:t>
            </a:r>
            <a:r>
              <a:rPr lang="vi-VN" b="1">
                <a:solidFill>
                  <a:srgbClr val="FF0000"/>
                </a:solidFill>
              </a:rPr>
              <a:t>for</a:t>
            </a:r>
            <a:r>
              <a:rPr lang="vi-VN" b="1">
                <a:solidFill>
                  <a:srgbClr val="0000FF"/>
                </a:solidFill>
              </a:rPr>
              <a:t> thứ 3</a:t>
            </a:r>
            <a:r>
              <a:rPr lang="vi-VN" b="1"/>
              <a:t> </a:t>
            </a:r>
            <a:r>
              <a:rPr lang="vi-VN"/>
              <a:t>- Điều hướng bước nhảy </a:t>
            </a:r>
            <a:r>
              <a:rPr lang="vi-VN">
                <a:solidFill>
                  <a:srgbClr val="0000FF"/>
                </a:solidFill>
              </a:rPr>
              <a:t>step</a:t>
            </a:r>
            <a:endParaRPr 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143000" y="2101335"/>
            <a:ext cx="460895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4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24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step </a:t>
            </a: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Xử</a:t>
            </a:r>
            <a:r>
              <a:rPr kumimoji="0" lang="en-US" sz="2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lý biến i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320" y="3697153"/>
            <a:ext cx="8359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/>
              <a:t>Với cú pháp ở trên thì biến i thực ra là biến bước nhảy, nó tự động tăng dần từ a cho </a:t>
            </a:r>
            <a:r>
              <a:rPr lang="vi-VN" sz="2400" smtClean="0"/>
              <a:t>tới</a:t>
            </a:r>
            <a:r>
              <a:rPr lang="en-US" sz="2400" smtClean="0"/>
              <a:t> </a:t>
            </a:r>
            <a:r>
              <a:rPr lang="vi-VN" sz="2400" smtClean="0"/>
              <a:t>b</a:t>
            </a:r>
            <a:r>
              <a:rPr lang="en-US" sz="2400" smtClean="0"/>
              <a:t>, nhưng mỗi lần duyệt nó tăng theo x đơn vị</a:t>
            </a:r>
            <a:r>
              <a:rPr lang="vi-VN" sz="2400" smtClean="0"/>
              <a:t>. </a:t>
            </a:r>
            <a:r>
              <a:rPr lang="vi-VN" sz="2400"/>
              <a:t>Ta có thể thay tên biến i thành tên biến bất kỳ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259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55210" y="1295400"/>
            <a:ext cx="589937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sum:Int=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n:Int=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 n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sum+=i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"Tổng chẵn=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739837"/>
              </p:ext>
            </p:extLst>
          </p:nvPr>
        </p:nvGraphicFramePr>
        <p:xfrm>
          <a:off x="673306" y="3973056"/>
          <a:ext cx="7266624" cy="2052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690"/>
                <a:gridCol w="2422467"/>
                <a:gridCol w="2422467"/>
              </a:tblGrid>
              <a:tr h="2490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Giá Trị Biến 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Giá Trị Biến </a:t>
                      </a:r>
                      <a:r>
                        <a:rPr lang="en-US" sz="1600" smtClean="0">
                          <a:effectLst/>
                        </a:rPr>
                        <a:t>sum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0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sum=0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0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sum+=i</a:t>
                      </a:r>
                      <a:r>
                        <a:rPr lang="en-US" sz="1600" baseline="0" smtClean="0">
                          <a:effectLst/>
                          <a:sym typeface="Wingdings" panose="05000000000000000000" pitchFamily="2" charset="2"/>
                        </a:rPr>
                        <a:t> =&gt;</a:t>
                      </a:r>
                      <a:r>
                        <a:rPr lang="en-US" sz="1600" smtClean="0">
                          <a:effectLst/>
                        </a:rPr>
                        <a:t>sum=0+2=2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0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sum+=i</a:t>
                      </a:r>
                      <a:r>
                        <a:rPr lang="en-US" sz="160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600" smtClean="0">
                          <a:effectLst/>
                        </a:rPr>
                        <a:t>sum=2+4=6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0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sum+=i</a:t>
                      </a:r>
                      <a:r>
                        <a:rPr lang="en-US" sz="160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600" smtClean="0">
                          <a:effectLst/>
                        </a:rPr>
                        <a:t>sum=6+6=12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90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sum+=i</a:t>
                      </a:r>
                      <a:r>
                        <a:rPr lang="en-US" sz="160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600" smtClean="0">
                          <a:effectLst/>
                        </a:rPr>
                        <a:t>sum=12+8=20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6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effectLst/>
                        </a:rPr>
                        <a:t>sum+=i</a:t>
                      </a:r>
                      <a:r>
                        <a:rPr lang="en-US" sz="160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600" smtClean="0">
                          <a:effectLst/>
                        </a:rPr>
                        <a:t>sum=20+10=30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6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146</Words>
  <Application>Microsoft Office PowerPoint</Application>
  <PresentationFormat>On-screen Show (4:3)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672</cp:revision>
  <dcterms:created xsi:type="dcterms:W3CDTF">2011-04-06T04:04:31Z</dcterms:created>
  <dcterms:modified xsi:type="dcterms:W3CDTF">2017-07-25T10:24:24Z</dcterms:modified>
</cp:coreProperties>
</file>