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do while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Vòng lặp 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647700" y="1151513"/>
            <a:ext cx="4724400" cy="5334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do {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statement</a:t>
            </a:r>
          </a:p>
          <a:p>
            <a:pPr lvl="1"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}while(expression)</a:t>
            </a:r>
          </a:p>
          <a:p>
            <a:pPr>
              <a:buFont typeface="Tahoma" pitchFamily="34" charset="0"/>
              <a:buChar char="●"/>
            </a:pPr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Ý nghĩa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B1:Statement được thực hiện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B2:Expression được định trị.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true thì quay lại bước 1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false thì thoát khỏi vòng lặp.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4" y="1143000"/>
            <a:ext cx="3133725" cy="49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47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</a:t>
              </a:r>
              <a:r>
                <a:rPr lang="en-US" sz="2400" b="1" smtClean="0">
                  <a:latin typeface="Cambria" panose="02040503050406030204" pitchFamily="18" charset="0"/>
                </a:rPr>
                <a:t>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76325"/>
            <a:ext cx="8458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thoát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kết thúc sớm 1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continue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Nhận xét: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Vòng lặp được chạy ít nhất 1 lần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</a:t>
              </a:r>
              <a:r>
                <a:rPr lang="en-US" sz="2400" b="1" smtClean="0">
                  <a:latin typeface="Cambria" panose="02040503050406030204" pitchFamily="18" charset="0"/>
                </a:rPr>
                <a:t>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90600" y="1447800"/>
            <a:ext cx="445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i:Int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gt *= i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i++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(i&lt;=n)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36343"/>
            <a:ext cx="418255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i:Int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gt *= i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i++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(i&lt;=n)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83820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8272" y="982803"/>
            <a:ext cx="4522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tạo: </a:t>
            </a:r>
            <a:r>
              <a:rPr lang="en-US"/>
              <a:t>n=5; gt=1, i=1</a:t>
            </a:r>
          </a:p>
          <a:p>
            <a:r>
              <a:rPr lang="en-US"/>
              <a:t>Lần 1: gt=gt*i=1*1=1</a:t>
            </a:r>
          </a:p>
          <a:p>
            <a:r>
              <a:rPr lang="en-US"/>
              <a:t>	i</a:t>
            </a:r>
            <a:r>
              <a:rPr lang="en-US" smtClean="0"/>
              <a:t>++</a:t>
            </a:r>
            <a:r>
              <a:rPr lang="en-US" smtClean="0">
                <a:sym typeface="Wingdings" panose="05000000000000000000" pitchFamily="2" charset="2"/>
              </a:rPr>
              <a:t>=&gt; i=i+1=1+1=2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Kiểm tra i&lt;=n </a:t>
            </a:r>
            <a:r>
              <a:rPr lang="en-US" smtClean="0">
                <a:sym typeface="Wingdings" panose="05000000000000000000" pitchFamily="2" charset="2"/>
              </a:rPr>
              <a:t>&lt;=&gt;2</a:t>
            </a:r>
            <a:r>
              <a:rPr lang="en-US">
                <a:sym typeface="Wingdings" panose="05000000000000000000" pitchFamily="2" charset="2"/>
              </a:rPr>
              <a:t>&lt;=5=&gt;đúng</a:t>
            </a:r>
          </a:p>
          <a:p>
            <a:r>
              <a:rPr lang="en-US">
                <a:sym typeface="Wingdings" panose="05000000000000000000" pitchFamily="2" charset="2"/>
              </a:rPr>
              <a:t>Lần 2: gt=gt*i=1*2=2</a:t>
            </a:r>
          </a:p>
          <a:p>
            <a:r>
              <a:rPr lang="en-US">
                <a:sym typeface="Wingdings" panose="05000000000000000000" pitchFamily="2" charset="2"/>
              </a:rPr>
              <a:t>	i++=&gt;i=i+1=2+1=3</a:t>
            </a:r>
          </a:p>
          <a:p>
            <a:r>
              <a:rPr lang="en-US">
                <a:sym typeface="Wingdings" panose="05000000000000000000" pitchFamily="2" charset="2"/>
              </a:rPr>
              <a:t>Kiểm tra i&lt;=n &lt;=&gt; 3&lt;=5=&gt;đúng</a:t>
            </a:r>
          </a:p>
          <a:p>
            <a:r>
              <a:rPr lang="en-US">
                <a:sym typeface="Wingdings" panose="05000000000000000000" pitchFamily="2" charset="2"/>
              </a:rPr>
              <a:t>Lần 3: gt=gt*i=2*3=6</a:t>
            </a:r>
          </a:p>
          <a:p>
            <a:r>
              <a:rPr lang="en-US">
                <a:sym typeface="Wingdings" panose="05000000000000000000" pitchFamily="2" charset="2"/>
              </a:rPr>
              <a:t>	i++=&gt;i=i+1=3+1=4</a:t>
            </a:r>
          </a:p>
          <a:p>
            <a:r>
              <a:rPr lang="en-US">
                <a:sym typeface="Wingdings" panose="05000000000000000000" pitchFamily="2" charset="2"/>
              </a:rPr>
              <a:t>Kiểm tra i&lt;=n &lt;=&gt; 4&lt;=5=&gt;đúng</a:t>
            </a:r>
          </a:p>
          <a:p>
            <a:r>
              <a:rPr lang="en-US">
                <a:sym typeface="Wingdings" panose="05000000000000000000" pitchFamily="2" charset="2"/>
              </a:rPr>
              <a:t>Lần 4: gt=gt*i=6*4=24</a:t>
            </a:r>
          </a:p>
          <a:p>
            <a:r>
              <a:rPr lang="en-US">
                <a:sym typeface="Wingdings" panose="05000000000000000000" pitchFamily="2" charset="2"/>
              </a:rPr>
              <a:t>	i++=&gt;i=i+1=4+1=5</a:t>
            </a:r>
          </a:p>
          <a:p>
            <a:r>
              <a:rPr lang="en-US">
                <a:sym typeface="Wingdings" panose="05000000000000000000" pitchFamily="2" charset="2"/>
              </a:rPr>
              <a:t>Kiểm tra i&lt;=n &lt;=&gt; 5&lt;=5=&gt;đúng</a:t>
            </a:r>
          </a:p>
          <a:p>
            <a:r>
              <a:rPr lang="en-US">
                <a:sym typeface="Wingdings" panose="05000000000000000000" pitchFamily="2" charset="2"/>
              </a:rPr>
              <a:t>Lần 5: gt=gt*i=24*5=120</a:t>
            </a:r>
          </a:p>
          <a:p>
            <a:r>
              <a:rPr lang="en-US">
                <a:sym typeface="Wingdings" panose="05000000000000000000" pitchFamily="2" charset="2"/>
              </a:rPr>
              <a:t>	i++=&gt;i=i+1=5+1=6</a:t>
            </a:r>
          </a:p>
          <a:p>
            <a:r>
              <a:rPr lang="en-US">
                <a:sym typeface="Wingdings" panose="05000000000000000000" pitchFamily="2" charset="2"/>
              </a:rPr>
              <a:t>Kiểm tra i&lt;=n &lt;=&gt; 6&lt;=5=&gt;</a:t>
            </a:r>
            <a:r>
              <a:rPr lang="en-US" smtClean="0">
                <a:sym typeface="Wingdings" panose="05000000000000000000" pitchFamily="2" charset="2"/>
              </a:rPr>
              <a:t>sai</a:t>
            </a:r>
            <a:r>
              <a:rPr lang="en-US">
                <a:sym typeface="Wingdings" panose="05000000000000000000" pitchFamily="2" charset="2"/>
              </a:rPr>
              <a:t>=&gt;ngừng do while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80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685</cp:revision>
  <dcterms:created xsi:type="dcterms:W3CDTF">2011-04-06T04:04:31Z</dcterms:created>
  <dcterms:modified xsi:type="dcterms:W3CDTF">2017-07-23T22:22:32Z</dcterms:modified>
</cp:coreProperties>
</file>