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Khái niệm về Biệt Lệ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Tại sao phải xử lý biệt lệ?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cấp độ lỗi: lỗi biên dịch, lỗi thực thi, lỗi logic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hành xử với lỗi: Checked error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-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Unchecked error</a:t>
            </a:r>
          </a:p>
        </p:txBody>
      </p:sp>
    </p:spTree>
    <p:extLst>
      <p:ext uri="{BB962C8B-B14F-4D97-AF65-F5344CB8AC3E}">
        <p14:creationId xmlns:p14="http://schemas.microsoft.com/office/powerpoint/2010/main" val="39434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b="1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Tại sao phải xử lý biệt lệ</a:t>
              </a:r>
              <a:endParaRPr lang="en-US" sz="2400" b="1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Trong quá trình thực thi phần mềm sẽ có những lỗi phát sinh mà trong quá trình coding ta đã dự đoán hoặc chưa dự đoán được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Việc kiểm soát các biệt lệ giúp cho phần mềm tiếp tục hoạt động nếu lỗi xảy ra hoặc cũng đưa ra các gợi ý bên phía User Problem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1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 cấp độ lỗi: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biên dịch</a:t>
            </a:r>
            <a:endParaRPr lang="en-US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 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runtime</a:t>
            </a: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 exception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Lỗi</a:t>
            </a:r>
            <a:r>
              <a:rPr lang="vi-VN" smtClean="0">
                <a:solidFill>
                  <a:srgbClr val="002060"/>
                </a:solidFill>
                <a:latin typeface="Cambria" panose="02040503050406030204" pitchFamily="18" charset="0"/>
              </a:rPr>
              <a:t> logic</a:t>
            </a:r>
            <a:r>
              <a:rPr lang="en-US" smtClean="0">
                <a:solidFill>
                  <a:srgbClr val="002060"/>
                </a:solidFill>
                <a:latin typeface="Cambria" panose="02040503050406030204" pitchFamily="18" charset="0"/>
              </a:rPr>
              <a:t> exception – sai nghiệp vụ yêu cầu</a:t>
            </a:r>
            <a:endParaRPr lang="vi-VN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2060"/>
                  </a:solidFill>
                  <a:latin typeface="Cambria" panose="02040503050406030204" pitchFamily="18" charset="0"/>
                </a:rPr>
                <a:t>Cách hành xử với lỗi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Unchecked error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Checked error</a:t>
            </a:r>
          </a:p>
        </p:txBody>
      </p:sp>
    </p:spTree>
    <p:extLst>
      <p:ext uri="{BB962C8B-B14F-4D97-AF65-F5344CB8AC3E}">
        <p14:creationId xmlns:p14="http://schemas.microsoft.com/office/powerpoint/2010/main" val="33603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144</Words>
  <Application>Microsoft Office PowerPoint</Application>
  <PresentationFormat>On-screen Show (4:3)</PresentationFormat>
  <Paragraphs>19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695</cp:revision>
  <dcterms:created xsi:type="dcterms:W3CDTF">2011-04-06T04:04:31Z</dcterms:created>
  <dcterms:modified xsi:type="dcterms:W3CDTF">2017-07-23T23:02:13Z</dcterms:modified>
</cp:coreProperties>
</file>