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sử dụng biểu thức try...catch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hành xử với lỗi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41234" y="990600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Cú pháp tổng quát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176634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try {</a:t>
            </a:r>
          </a:p>
          <a:p>
            <a:r>
              <a:rPr lang="en-US"/>
              <a:t>// some code</a:t>
            </a:r>
          </a:p>
          <a:p>
            <a:r>
              <a:rPr lang="en-US"/>
              <a:t>}</a:t>
            </a:r>
          </a:p>
          <a:p>
            <a:r>
              <a:rPr lang="en-US"/>
              <a:t>catch (e: SomeException) {</a:t>
            </a:r>
          </a:p>
          <a:p>
            <a:r>
              <a:rPr lang="en-US"/>
              <a:t>// handler</a:t>
            </a:r>
          </a:p>
          <a:p>
            <a:r>
              <a:rPr lang="en-US"/>
              <a:t>}</a:t>
            </a:r>
          </a:p>
          <a:p>
            <a:r>
              <a:rPr lang="en-US"/>
              <a:t>finally {</a:t>
            </a:r>
          </a:p>
          <a:p>
            <a:r>
              <a:rPr lang="en-US"/>
              <a:t>// optional finally block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9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hành xử với lỗi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3720" y="1094537"/>
            <a:ext cx="928331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a:Int=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b:Int=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c=a/b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(e:Exception)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(e.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"Đây là finally, 100% chạy, cho dù lỗi hay không"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hành xử với lỗi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5210" y="1017896"/>
            <a:ext cx="572464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chia(a:Int,b:Int):Int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(b==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"Mẫu số =0"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a/b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chia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(e:Exception)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(e.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"Cám ơn!"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71</Words>
  <Application>Microsoft Office PowerPoint</Application>
  <PresentationFormat>On-screen Show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694</cp:revision>
  <dcterms:created xsi:type="dcterms:W3CDTF">2011-04-06T04:04:31Z</dcterms:created>
  <dcterms:modified xsi:type="dcterms:W3CDTF">2017-07-23T23:03:11Z</dcterms:modified>
</cp:coreProperties>
</file>