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Thư viện xử lý dữ liệu số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14400" y="1218456"/>
            <a:ext cx="4955203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d:Double=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"%.2f"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(d))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7603" y="28792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3.3333333333333335</a:t>
            </a:r>
            <a:br>
              <a:rPr lang="en-US"/>
            </a:br>
            <a:r>
              <a:rPr lang="en-US"/>
              <a:t>3.33</a:t>
            </a:r>
          </a:p>
        </p:txBody>
      </p:sp>
    </p:spTree>
    <p:extLst>
      <p:ext uri="{BB962C8B-B14F-4D97-AF65-F5344CB8AC3E}">
        <p14:creationId xmlns:p14="http://schemas.microsoft.com/office/powerpoint/2010/main" val="33335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78184" y="1295400"/>
            <a:ext cx="762901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java.text.DecimalFormat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java.text.DecimalFormatSymbols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java.util.*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Created by cafe on 28/05/2017.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x:Int=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986553823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dcf=DecimalFormat(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"#,###"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dcfs=DecimalFormatSymbols(Locale.getDefault())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dcfs.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groupingSeparator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dcf.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decimalFormatSymbols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=dcfs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(dcf.format(x))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40161" y="54781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986553823</a:t>
            </a:r>
          </a:p>
          <a:p>
            <a:r>
              <a:rPr lang="en-US"/>
              <a:t>986,553,823</a:t>
            </a:r>
          </a:p>
        </p:txBody>
      </p:sp>
    </p:spTree>
    <p:extLst>
      <p:ext uri="{BB962C8B-B14F-4D97-AF65-F5344CB8AC3E}">
        <p14:creationId xmlns:p14="http://schemas.microsoft.com/office/powerpoint/2010/main" val="2009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35</Words>
  <Application>Microsoft Office PowerPoint</Application>
  <PresentationFormat>On-screen Show (4:3)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715</cp:revision>
  <dcterms:created xsi:type="dcterms:W3CDTF">2011-04-06T04:04:31Z</dcterms:created>
  <dcterms:modified xsi:type="dcterms:W3CDTF">2017-05-28T00:01:21Z</dcterms:modified>
</cp:coreProperties>
</file>