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2" r:id="rId4"/>
    <p:sldId id="263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Thư viện xử lý ngày tháng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Date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Calendar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SimpleDateFormat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72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Calendar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79321" y="1094537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Lấy ngày tháng năm hiện tại:</a:t>
            </a:r>
          </a:p>
          <a:p>
            <a:pPr marL="0" indent="0">
              <a:buNone/>
            </a:pP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	</a:t>
            </a: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var </a:t>
            </a: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cal=Calendar.getInstance</a:t>
            </a: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()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Lấy </a:t>
            </a: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từng tiêu chí</a:t>
            </a:r>
          </a:p>
          <a:p>
            <a:pPr marL="400050" lvl="1" indent="0">
              <a:buNone/>
            </a:pP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</a:rPr>
              <a:t>var year=cal.get(Calendar.YEAR)</a:t>
            </a:r>
          </a:p>
          <a:p>
            <a:pPr marL="400050" lvl="1" indent="0">
              <a:buNone/>
            </a:pPr>
            <a:r>
              <a:rPr lang="en-US" sz="2000" smtClean="0">
                <a:solidFill>
                  <a:srgbClr val="002060"/>
                </a:solidFill>
                <a:latin typeface="Cambria" panose="02040503050406030204" pitchFamily="18" charset="0"/>
              </a:rPr>
              <a:t>var </a:t>
            </a: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</a:rPr>
              <a:t>month=cal.get(Calendar.MONTH)</a:t>
            </a:r>
          </a:p>
          <a:p>
            <a:pPr marL="400050" lvl="1" indent="0">
              <a:buNone/>
            </a:pPr>
            <a:r>
              <a:rPr lang="en-US" sz="2000" smtClean="0">
                <a:solidFill>
                  <a:srgbClr val="002060"/>
                </a:solidFill>
                <a:latin typeface="Cambria" panose="02040503050406030204" pitchFamily="18" charset="0"/>
              </a:rPr>
              <a:t>var </a:t>
            </a: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</a:rPr>
              <a:t>day=cal.get(Calendar.DAY_OF_MONTH)</a:t>
            </a:r>
            <a:endParaRPr lang="en-US" sz="2000" i="1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i="1" smtClean="0">
                <a:solidFill>
                  <a:srgbClr val="002060"/>
                </a:solidFill>
                <a:latin typeface="Cambria" panose="02040503050406030204" pitchFamily="18" charset="0"/>
              </a:rPr>
              <a:t>Thay đổi tiêu chí:</a:t>
            </a:r>
            <a:endParaRPr lang="en-US" sz="2400" i="1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	cal.set(Calendar.</a:t>
            </a:r>
            <a:r>
              <a:rPr lang="en-US" sz="2400" i="1" smtClean="0">
                <a:solidFill>
                  <a:srgbClr val="002060"/>
                </a:solidFill>
                <a:latin typeface="Cambria" panose="02040503050406030204" pitchFamily="18" charset="0"/>
              </a:rPr>
              <a:t>YEAR</a:t>
            </a:r>
            <a:r>
              <a:rPr lang="en-US" sz="2400" i="1">
                <a:solidFill>
                  <a:srgbClr val="002060"/>
                </a:solidFill>
                <a:latin typeface="Cambria" panose="02040503050406030204" pitchFamily="18" charset="0"/>
              </a:rPr>
              <a:t>, 1990);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Lấy ngày tháng năm:</a:t>
            </a:r>
          </a:p>
          <a:p>
            <a:pPr marL="0" indent="0">
              <a:buNone/>
            </a:pP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	</a:t>
            </a: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var date=cal.time</a:t>
            </a:r>
            <a:endParaRPr lang="en-US" sz="2400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50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SimpleDateFormat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Clr>
                <a:srgbClr val="3DC5C5"/>
              </a:buClr>
              <a:defRPr/>
            </a:pPr>
            <a:r>
              <a:rPr lang="vi-VN" sz="3600" kern="0" smtClean="0">
                <a:solidFill>
                  <a:srgbClr val="002060"/>
                </a:solidFill>
                <a:latin typeface="Cambria" panose="02040503050406030204" pitchFamily="18" charset="0"/>
              </a:rPr>
              <a:t>SimpleDateFormat</a:t>
            </a:r>
            <a:r>
              <a:rPr lang="en-US" sz="36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: Dùng để định dạng cách hiển thị ngày tháng, chuyển chuỗi qua ngày tháng</a:t>
            </a:r>
            <a:endParaRPr lang="vi-VN" sz="3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05776" y="2913024"/>
            <a:ext cx="8340745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date=cal.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b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sdf=SimpleDateFormat(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"dd/MM/yyyy"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(sdf.format(date))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sdf2=SimpleDateFormat(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"dd/MM/yyyy hh:mm:ss aaa"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(sdf2.format(date))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64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2298</TotalTime>
  <Words>50</Words>
  <Application>Microsoft Office PowerPoint</Application>
  <PresentationFormat>On-screen Show (4:3)</PresentationFormat>
  <Paragraphs>23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Cambria</vt:lpstr>
      <vt:lpstr>Courier New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716</cp:revision>
  <dcterms:created xsi:type="dcterms:W3CDTF">2011-04-06T04:04:31Z</dcterms:created>
  <dcterms:modified xsi:type="dcterms:W3CDTF">2017-05-28T00:29:37Z</dcterms:modified>
</cp:coreProperties>
</file>