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xử lý chuỗi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StringBuilder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StringBuilder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7579" y="1107047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Lớp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StringBuilder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just">
              <a:buClr>
                <a:srgbClr val="3DC5C5"/>
              </a:buClr>
              <a:buNone/>
              <a:defRPr/>
            </a:pPr>
            <a:r>
              <a:rPr lang="en-US" sz="2400">
                <a:latin typeface="Cambria" panose="02040503050406030204" pitchFamily="18" charset="0"/>
              </a:rPr>
              <a:t>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Quản lý một chuỗi có thể thay đổi kích thước và nội dung</a:t>
            </a:r>
            <a:endParaRPr lang="en-US" sz="2400" b="1">
              <a:solidFill>
                <a:srgbClr val="002060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2819399"/>
            <a:ext cx="2875937" cy="2874791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//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Phương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thức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cs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append()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insert()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delete()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reverse()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3737" y="3048000"/>
            <a:ext cx="4681537" cy="228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//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Khởi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tạo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cs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 capacity)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(String s)</a:t>
            </a:r>
          </a:p>
        </p:txBody>
      </p:sp>
    </p:spTree>
    <p:extLst>
      <p:ext uri="{BB962C8B-B14F-4D97-AF65-F5344CB8AC3E}">
        <p14:creationId xmlns:p14="http://schemas.microsoft.com/office/powerpoint/2010/main" val="39691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StringBuilder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Lớp StringBuilder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Các hàm khởi tạo của lớp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():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</a:rPr>
              <a:t>Mặc định tạo ra một đối tượng StringBuilder có thể lưu giữ được 16 ký tự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StringBuilder(int capacity):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</a:rPr>
              <a:t>Tạo ra một đối tượng StringBuilder có thể lưu giữ được capacity ký tự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StringBuilder(String s):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</a:rPr>
              <a:t>Tạo một đối tượng StringBuilder lấy thông tin từ chuỗi s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StringBuilder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26248" y="1371600"/>
            <a:ext cx="6340197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sb= StringBuilder(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 Putin"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(sb.toString())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sb.insert(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"Kim Jong Un"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(sb.toString())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sb.append(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Donald Trump"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(sb.toString())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sb.reverse()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(sb.toString())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123</Words>
  <Application>Microsoft Office PowerPoint</Application>
  <PresentationFormat>On-screen Show (4:3)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717</cp:revision>
  <dcterms:created xsi:type="dcterms:W3CDTF">2011-04-06T04:04:31Z</dcterms:created>
  <dcterms:modified xsi:type="dcterms:W3CDTF">2017-05-28T01:09:44Z</dcterms:modified>
</cp:coreProperties>
</file>