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2" r:id="rId4"/>
    <p:sldId id="263" r:id="rId5"/>
    <p:sldId id="264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82" autoAdjust="0"/>
    <p:restoredTop sz="95578" autoAdjust="0"/>
  </p:normalViewPr>
  <p:slideViewPr>
    <p:cSldViewPr>
      <p:cViewPr varScale="1">
        <p:scale>
          <a:sx n="94" d="100"/>
          <a:sy n="94" d="100"/>
        </p:scale>
        <p:origin x="37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26/07/2017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26/07/2017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sv-SE" kern="0">
                <a:solidFill>
                  <a:srgbClr val="002060"/>
                </a:solidFill>
                <a:latin typeface="Cambria" panose="02040503050406030204" pitchFamily="18" charset="0"/>
              </a:rPr>
              <a:t>Giới thiệu Xử lý chuỗi trong Kotlin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210527" y="1051066"/>
            <a:ext cx="8933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khai báo và sử dụng chuỗi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thức quản lý chuỗi trong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Kotlin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Kiểm 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tra chiều dài chuỗi</a:t>
            </a:r>
          </a:p>
        </p:txBody>
      </p:sp>
    </p:spTree>
    <p:extLst>
      <p:ext uri="{BB962C8B-B14F-4D97-AF65-F5344CB8AC3E}">
        <p14:creationId xmlns:p14="http://schemas.microsoft.com/office/powerpoint/2010/main" val="15827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410200" cy="508000"/>
            <a:chOff x="789624" y="1191463"/>
            <a:chExt cx="5410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209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Cách khai báo và sử dụng chuỗi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68313" y="119697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1" indent="-342900" algn="l" defTabSz="914400" rtl="0" eaLnBrk="1" fontAlgn="base" latinLnBrk="0" hangingPunct="1">
              <a:lnSpc>
                <a:spcPct val="80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sz="3200" b="1" i="0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Khai báo</a:t>
            </a:r>
            <a:r>
              <a:rPr kumimoji="0" lang="en-US" sz="3200" b="1" i="0" strike="noStrike" kern="0" cap="none" spc="0" normalizeH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 chuỗi</a:t>
            </a:r>
            <a:endParaRPr kumimoji="0" lang="en-US" sz="3200" b="1" i="0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</a:endParaRPr>
          </a:p>
          <a:p>
            <a:pPr marL="692150" marR="0" lvl="1" indent="-234950" algn="l" defTabSz="914400" rtl="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sz="2800" b="0" i="0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String: là chuỗi các ký tự</a:t>
            </a:r>
          </a:p>
          <a:p>
            <a:pPr marL="692150" marR="0" lvl="1" indent="-234950" algn="l" defTabSz="914400" rtl="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sz="2800" b="0" i="0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Trong Kotlin, String là lớp quản lý dữ liệu văn bản</a:t>
            </a:r>
          </a:p>
          <a:p>
            <a:pPr marL="692150" marR="0" lvl="1" indent="-234950" algn="l" defTabSz="914400" rtl="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sz="2800" b="0" i="0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Khai báo:	</a:t>
            </a:r>
          </a:p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endParaRPr kumimoji="0" lang="en-US" sz="3200" b="1" i="0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24000" y="3962400"/>
            <a:ext cx="3871573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s:String=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"Obama"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38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791200" cy="508000"/>
            <a:chOff x="789624" y="1191463"/>
            <a:chExt cx="5791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90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Cách thức quản lý chuỗi trong Java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2590800" y="2514600"/>
            <a:ext cx="2895600" cy="1066800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90800" y="3581400"/>
            <a:ext cx="2895600" cy="1033482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76552" y="3971940"/>
            <a:ext cx="838200" cy="457200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71800" y="2819400"/>
            <a:ext cx="457200" cy="457200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000" b="1" kern="0">
                <a:solidFill>
                  <a:srgbClr val="FFFFFF"/>
                </a:solidFill>
                <a:latin typeface="Arial"/>
              </a:rPr>
              <a:t>O</a:t>
            </a: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29000" y="2819400"/>
            <a:ext cx="457200" cy="457200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B</a:t>
            </a: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86200" y="2819400"/>
            <a:ext cx="457200" cy="457200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A</a:t>
            </a: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43400" y="2819400"/>
            <a:ext cx="457200" cy="457200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M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00600" y="2819400"/>
            <a:ext cx="457200" cy="457200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A</a:t>
            </a: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6200000" flipV="1">
            <a:off x="2869399" y="3607594"/>
            <a:ext cx="695325" cy="33337"/>
          </a:xfrm>
          <a:prstGeom prst="straightConnector1">
            <a:avLst/>
          </a:prstGeom>
          <a:noFill/>
          <a:ln w="31750" cap="flat" cmpd="sng" algn="ctr">
            <a:solidFill>
              <a:srgbClr val="C00000"/>
            </a:solidFill>
            <a:prstDash val="solid"/>
            <a:tailEnd type="arrow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992562" y="1366069"/>
            <a:ext cx="3659976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lnSpc>
                <a:spcPct val="80000"/>
              </a:lnSpc>
              <a:buClr>
                <a:srgbClr val="669999"/>
              </a:buClr>
              <a:buSzPct val="55000"/>
              <a:defRPr/>
            </a:pPr>
            <a:r>
              <a:rPr lang="en-US" sz="3200" kern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3200" ker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3200"/>
              <a:t>"</a:t>
            </a:r>
            <a:r>
              <a:rPr lang="en-US" sz="3200" ker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OBAMA</a:t>
            </a:r>
            <a:r>
              <a:rPr lang="en-US" sz="3200" smtClean="0"/>
              <a:t>"</a:t>
            </a:r>
            <a:endParaRPr lang="en-US" sz="3200" kern="0">
              <a:solidFill>
                <a:srgbClr val="3333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30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Kiểm tra chiều dài chuỗi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Kiểm 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tra chiều dài chuỗi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655210" y="1905000"/>
            <a:ext cx="4801314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s:String=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"Obama"</a:t>
            </a:r>
            <a:b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"Chiều dài="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+s.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2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2298</TotalTime>
  <Words>109</Words>
  <Application>Microsoft Office PowerPoint</Application>
  <PresentationFormat>On-screen Show (4:3)</PresentationFormat>
  <Paragraphs>26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Cambria</vt:lpstr>
      <vt:lpstr>Courier New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725</cp:revision>
  <dcterms:created xsi:type="dcterms:W3CDTF">2011-04-06T04:04:31Z</dcterms:created>
  <dcterms:modified xsi:type="dcterms:W3CDTF">2017-07-26T00:55:19Z</dcterms:modified>
</cp:coreProperties>
</file>