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sv-SE" kern="0">
                <a:solidFill>
                  <a:srgbClr val="002060"/>
                </a:solidFill>
                <a:latin typeface="Cambria" panose="02040503050406030204" pitchFamily="18" charset="0"/>
              </a:rPr>
              <a:t>Các Hàm trích lọc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subString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727" y="3505200"/>
            <a:ext cx="8781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	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Obama! Tui là Putin</a:t>
            </a:r>
          </a:p>
          <a:p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subString có 1 đối số: </a:t>
            </a:r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lọc bên phải chuỗi</a:t>
            </a:r>
            <a:endParaRPr lang="en-US" sz="2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9321" y="1677288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chào Obama! Tui là Putin"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= s.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subString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727" y="3352800"/>
            <a:ext cx="8781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Obama</a:t>
            </a:r>
            <a:endParaRPr lang="en-US" sz="2800" b="1"/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subString có 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đối số: </a:t>
            </a:r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lọc 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giữa chuỗi</a:t>
            </a:r>
            <a:endParaRPr lang="en-US" sz="280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09188" y="1635586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chào Obama! Tui là Putin"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s3 = s.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(s3)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50</Words>
  <Application>Microsoft Office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738</cp:revision>
  <dcterms:created xsi:type="dcterms:W3CDTF">2011-04-06T04:04:31Z</dcterms:created>
  <dcterms:modified xsi:type="dcterms:W3CDTF">2017-05-28T08:08:22Z</dcterms:modified>
</cp:coreProperties>
</file>