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5578" autoAdjust="0"/>
  </p:normalViewPr>
  <p:slideViewPr>
    <p:cSldViewPr>
      <p:cViewPr varScale="1">
        <p:scale>
          <a:sx n="94" d="100"/>
          <a:sy n="94" d="100"/>
        </p:scale>
        <p:origin x="5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Hàm xóa khoảng trắng dư thừa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trim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490" y="1642713"/>
            <a:ext cx="8358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Tránh người dùng phá bằng cách nhập bừa các khoảng trắng dư thừa 2 bên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Cách xóa khoảng trắng bên trái chuỗi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Cách xóa khoảng trắng bên phải chuỗi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05776" y="1295400"/>
            <a:ext cx="634019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s:String=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Trần Duy Thanh      "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s2=s.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trimStart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s3=s.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trimEnd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(s3)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s4=s.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(s4)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9050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smtClean="0"/>
              <a:t>“Trần </a:t>
            </a:r>
            <a:r>
              <a:rPr lang="en-US" sz="2800"/>
              <a:t>Duy Thanh   </a:t>
            </a:r>
            <a:r>
              <a:rPr lang="en-US" sz="2800" smtClean="0"/>
              <a:t>“   </a:t>
            </a:r>
            <a:endParaRPr lang="en-US" sz="2800"/>
          </a:p>
          <a:p>
            <a:r>
              <a:rPr lang="en-US" sz="2800" smtClean="0"/>
              <a:t>“    </a:t>
            </a:r>
            <a:r>
              <a:rPr lang="en-US" sz="2800"/>
              <a:t>Trần Duy </a:t>
            </a:r>
            <a:r>
              <a:rPr lang="en-US" sz="2800" smtClean="0"/>
              <a:t>Thanh”</a:t>
            </a:r>
            <a:endParaRPr lang="en-US" sz="2800"/>
          </a:p>
          <a:p>
            <a:r>
              <a:rPr lang="en-US" sz="2800" smtClean="0"/>
              <a:t>“Trần </a:t>
            </a:r>
            <a:r>
              <a:rPr lang="en-US" sz="2800"/>
              <a:t>Duy </a:t>
            </a:r>
            <a:r>
              <a:rPr lang="en-US" sz="2800" smtClean="0"/>
              <a:t>Thanh”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970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79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752</cp:revision>
  <dcterms:created xsi:type="dcterms:W3CDTF">2011-04-06T04:04:31Z</dcterms:created>
  <dcterms:modified xsi:type="dcterms:W3CDTF">2017-07-26T03:48:08Z</dcterms:modified>
</cp:coreProperties>
</file>