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Hàm so sánh chuỗi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compareTo, compareToIgnoreCase</a:t>
            </a:r>
          </a:p>
        </p:txBody>
      </p:sp>
    </p:spTree>
    <p:extLst>
      <p:ext uri="{BB962C8B-B14F-4D97-AF65-F5344CB8AC3E}">
        <p14:creationId xmlns:p14="http://schemas.microsoft.com/office/powerpoint/2010/main" val="10609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compareTo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So sánh có phân biệt HOA – thường.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960" y="3733800"/>
            <a:ext cx="8550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Bằng 0 khi s1=s2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&gt;0 khi s1&gt;s2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&lt;0 khi s1&lt;s2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92741" y="1757091"/>
            <a:ext cx="387798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"Hạnh phúc"</a:t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"Giải thoát"</a:t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s1.compareTo(s2)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compareToIgnoreCase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So sánh không phân biệt HOA – thường.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527" y="3810000"/>
            <a:ext cx="8550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Bằng 0 khi s1=s2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&gt;0 khi s1&gt;s2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&lt;0 khi s1&lt;s2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1811538"/>
            <a:ext cx="611257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"Hạnh phúc"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"Hạnh PHÚC"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s1.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(s2,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ignoreCase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81</Words>
  <Application>Microsoft Office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758</cp:revision>
  <dcterms:created xsi:type="dcterms:W3CDTF">2011-04-06T04:04:31Z</dcterms:created>
  <dcterms:modified xsi:type="dcterms:W3CDTF">2017-05-28T08:30:03Z</dcterms:modified>
</cp:coreProperties>
</file>