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đổi chữ Hoa - thường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Chuyển thành IN HOA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9321" y="1397170"/>
            <a:ext cx="464742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"trần duy thanh"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8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Chuyển thành in thường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776" y="1311533"/>
            <a:ext cx="464742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"TRẦN DUY THANH"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s2=s.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39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781</cp:revision>
  <dcterms:created xsi:type="dcterms:W3CDTF">2011-04-06T04:04:31Z</dcterms:created>
  <dcterms:modified xsi:type="dcterms:W3CDTF">2017-05-28T08:45:03Z</dcterms:modified>
</cp:coreProperties>
</file>