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tập tự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rèn luyện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Mảng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</a:p>
          <a:p>
            <a:pPr algn="just"/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vào 1 mảng N số ngẫu nhiên KHÔNG TRÙNG NHAU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</a:p>
          <a:p>
            <a:pPr algn="just"/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Viết chương trình nhập vào một dãy các số theo thứ  tự tăng,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nếu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nhập sai quy cách thì yêu cầu nhập lại. In dãy số sau khi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đã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nhập xon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pPr algn="just"/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chương trình nhập vào một dãy n số thực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[0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[1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],...,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[n-1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], sắp xếp dãy số theo thứ tự giảm dần. Xuất ra dãy số sau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khi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xếp.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4: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293" y="1574286"/>
            <a:ext cx="8409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Viết chương trình nhập vào một mảng số tự nhiên. Hãy xuất </a:t>
            </a:r>
            <a:r>
              <a:rPr lang="en-US" sz="2400" smtClean="0">
                <a:latin typeface="Cambria" panose="02040503050406030204" pitchFamily="18" charset="0"/>
              </a:rPr>
              <a:t>ra màn </a:t>
            </a:r>
            <a:r>
              <a:rPr lang="en-US" sz="2400">
                <a:latin typeface="Cambria" panose="02040503050406030204" pitchFamily="18" charset="0"/>
              </a:rPr>
              <a:t>hình: </a:t>
            </a:r>
          </a:p>
          <a:p>
            <a:r>
              <a:rPr lang="en-US" sz="2400">
                <a:latin typeface="Cambria" panose="02040503050406030204" pitchFamily="18" charset="0"/>
              </a:rPr>
              <a:t>- Dòng 1 : gồm các số lẻ, tổng cộng có bao nhiêu </a:t>
            </a:r>
            <a:r>
              <a:rPr lang="en-US" sz="2400" smtClean="0">
                <a:latin typeface="Cambria" panose="02040503050406030204" pitchFamily="18" charset="0"/>
              </a:rPr>
              <a:t>số lẻ</a:t>
            </a:r>
            <a:r>
              <a:rPr lang="en-US" sz="2400">
                <a:latin typeface="Cambria" panose="02040503050406030204" pitchFamily="18" charset="0"/>
              </a:rPr>
              <a:t>. </a:t>
            </a:r>
          </a:p>
          <a:p>
            <a:r>
              <a:rPr lang="en-US" sz="2400">
                <a:latin typeface="Cambria" panose="02040503050406030204" pitchFamily="18" charset="0"/>
              </a:rPr>
              <a:t>- Dòng 2 : gồm các số chẵn, tổng cộng có bao nhiêu số chẵn. </a:t>
            </a:r>
          </a:p>
          <a:p>
            <a:r>
              <a:rPr lang="en-US" sz="2400">
                <a:latin typeface="Cambria" panose="02040503050406030204" pitchFamily="18" charset="0"/>
              </a:rPr>
              <a:t>- Dòng 3 : gồm các số nguyên tố. 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- Dòng </a:t>
            </a:r>
            <a:r>
              <a:rPr lang="en-US" sz="2400">
                <a:latin typeface="Cambria" panose="02040503050406030204" pitchFamily="18" charset="0"/>
              </a:rPr>
              <a:t>4 : gồm các số không phải là số nguyên tố. </a:t>
            </a:r>
            <a:endParaRPr lang="en-US" sz="2400" smtClean="0">
              <a:latin typeface="Cambria" panose="02040503050406030204" pitchFamily="18" charset="0"/>
            </a:endParaRPr>
          </a:p>
          <a:p>
            <a:r>
              <a:rPr lang="en-US" sz="2400" smtClean="0">
                <a:latin typeface="Cambria" panose="02040503050406030204" pitchFamily="18" charset="0"/>
              </a:rPr>
              <a:t>M[] ={3,6,7,8,11,17,2,90,2,5,4,5,8}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3, 7, 11,17, 5(2) 6 số lẻ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210</Words>
  <Application>Microsoft Office PowerPoint</Application>
  <PresentationFormat>On-screen Show 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822</cp:revision>
  <dcterms:created xsi:type="dcterms:W3CDTF">2011-04-06T04:04:31Z</dcterms:created>
  <dcterms:modified xsi:type="dcterms:W3CDTF">2017-07-23T23:40:42Z</dcterms:modified>
</cp:coreProperties>
</file>