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loại phương thức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Các loại phương thức trong OOP: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200306"/>
            <a:ext cx="8513868" cy="30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Trong lập trình hướng đối tượng, Người ta chia phương thức ra làm 2 loại 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Service metho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d và 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 method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228600" algn="just">
              <a:lnSpc>
                <a:spcPct val="115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Service Method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là các phương thức public để cung cấp ra ngoài cho các đối tượng sử dụng</a:t>
            </a:r>
          </a:p>
          <a:p>
            <a:pPr indent="228600" algn="just">
              <a:lnSpc>
                <a:spcPct val="115000"/>
              </a:lnSpc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 Method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 là các phương thức private dùng để hỗ trợ cho các Service method. Các đối tượng ở ngoài không thể truy suất tới các Support Method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Các loại phương thức trong OOP: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1170737"/>
            <a:ext cx="3739806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TamGiac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Double =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Double =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Double =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0.0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:Double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(value)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=value}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:Double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(value)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=value}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var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:Double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(value) {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=value}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/**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 Đây là service method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*/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fun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chuVi(): Double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.toDouble()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62400" y="1302328"/>
            <a:ext cx="5051063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/**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 Đây là support method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*/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fun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nuaChuVi(): Double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chuVi() /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/**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 Đây là service method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*/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fun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dienTich(): Double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val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 = nuaChuVi()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Math.sqrt(p * (p -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canhA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* (p -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* (p -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canhC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Các loại phương thức trong OOP: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170737"/>
            <a:ext cx="85138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Ở Trên bạn quan sát phương thức nuaChuVi() là support method vì nó để private, phương thức này sẽ hỗ trợ các Service method khác như: dienTich()</a:t>
            </a:r>
          </a:p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Ở Ngoài chỉ có thể truy suất được các phương thức là Service Method, không thể truy suất được tới Support Method, ví dụ: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5917" y="2732675"/>
            <a:ext cx="7046801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tg1= TamGiac()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tg1.CanhA=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12.0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tg1.CanhB=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17.0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tg1.CanhC=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14.0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dt=tg1.dienTich()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cv=tg1.chuVi()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//var nucv=tg1.nuaChuVi() //lệnh này sẽ báo lỗi vì nuaChuVi() ko thể truy suất</a:t>
            </a:r>
            <a:b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"Diện tích 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dt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println(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"Chu vi =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cv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172</Words>
  <Application>Microsoft Office PowerPoint</Application>
  <PresentationFormat>On-screen Show (4:3)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906</cp:revision>
  <dcterms:created xsi:type="dcterms:W3CDTF">2011-04-06T04:04:31Z</dcterms:created>
  <dcterms:modified xsi:type="dcterms:W3CDTF">2017-07-23T23:58:07Z</dcterms:modified>
</cp:coreProperties>
</file>