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70" r:id="rId3"/>
    <p:sldId id="271"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Kỹ thuật kế thừa từ interface</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04800" y="1137755"/>
            <a:ext cx="7239000" cy="410882"/>
          </a:xfrm>
          <a:prstGeom prst="rect">
            <a:avLst/>
          </a:prstGeom>
        </p:spPr>
        <p:txBody>
          <a:bodyPr wrap="square">
            <a:spAutoFit/>
          </a:bodyPr>
          <a:lstStyle/>
          <a:p>
            <a:pPr indent="228600" algn="just">
              <a:lnSpc>
                <a:spcPct val="115000"/>
              </a:lnSpc>
            </a:pPr>
            <a:r>
              <a:rPr lang="en-US" b="1">
                <a:solidFill>
                  <a:srgbClr val="0000FF"/>
                </a:solidFill>
                <a:latin typeface="Times New Roman" panose="02020603050405020304" pitchFamily="18" charset="0"/>
                <a:ea typeface="Times New Roman" panose="02020603050405020304" pitchFamily="18" charset="0"/>
              </a:rPr>
              <a:t>Còn cách kế thừa nào khác trong Kotlin không?</a:t>
            </a:r>
            <a:endParaRPr lang="en-US">
              <a:effectLst/>
              <a:latin typeface="Times New Roman" panose="02020603050405020304" pitchFamily="18" charset="0"/>
              <a:ea typeface="Times New Roman" panose="02020603050405020304" pitchFamily="18" charset="0"/>
            </a:endParaRPr>
          </a:p>
        </p:txBody>
      </p:sp>
      <p:sp>
        <p:nvSpPr>
          <p:cNvPr id="10" name="Rectangle 9"/>
          <p:cNvSpPr/>
          <p:nvPr/>
        </p:nvSpPr>
        <p:spPr>
          <a:xfrm>
            <a:off x="479320" y="1619593"/>
            <a:ext cx="8359879" cy="1047979"/>
          </a:xfrm>
          <a:prstGeom prst="rect">
            <a:avLst/>
          </a:prstGeom>
        </p:spPr>
        <p:txBody>
          <a:bodyPr wrap="squar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Trong Kotlin còn có thể dùng Interface để Kế thừa (implements), Interface không phải là GUI mà là tập các giao ước (các luật, các Rule) khi các lớp con implents(hay gọi là kế thừa ) thì phải định nghĩa lại toàn bộ các phương thức này.</a:t>
            </a:r>
            <a:endParaRPr lang="en-US">
              <a:effectLst/>
              <a:latin typeface="Times New Roman" panose="02020603050405020304" pitchFamily="18" charset="0"/>
              <a:ea typeface="Times New Roman" panose="02020603050405020304" pitchFamily="18" charset="0"/>
            </a:endParaRPr>
          </a:p>
        </p:txBody>
      </p:sp>
      <p:sp>
        <p:nvSpPr>
          <p:cNvPr id="12" name="Rectangle 2"/>
          <p:cNvSpPr>
            <a:spLocks noChangeArrowheads="1"/>
          </p:cNvSpPr>
          <p:nvPr/>
        </p:nvSpPr>
        <p:spPr bwMode="auto">
          <a:xfrm>
            <a:off x="707412" y="3429000"/>
            <a:ext cx="2295500"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interface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MyInterface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bar()</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foo()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optional body</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5562600" y="3429000"/>
            <a:ext cx="265457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Child : MyInterface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override 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bar()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body</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70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Hướng đối tượng trong Kotlin</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
          <p:cNvSpPr>
            <a:spLocks noChangeArrowheads="1"/>
          </p:cNvSpPr>
          <p:nvPr/>
        </p:nvSpPr>
        <p:spPr bwMode="auto">
          <a:xfrm>
            <a:off x="2057400" y="1295400"/>
            <a:ext cx="4876800"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interface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foo() { </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bar()</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interface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foo() { </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"B"</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bar() { </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"bar"</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 : A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override 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bar() { </a:t>
            </a:r>
            <a:r>
              <a:rPr kumimoji="0" lang="en-US" sz="1600" b="0" i="1"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print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"bar"</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class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D : A, B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override 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foo()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super</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&lt;A&gt;.foo()</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super</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&lt;B&gt;.foo()</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override 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bar()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super</a:t>
            </a:r>
            <a:r>
              <a:rPr kumimoji="0" lang="en-US" sz="1600" b="0" i="0"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&lt;B&gt;</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.bar()</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254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2596</TotalTime>
  <Words>99</Words>
  <Application>Microsoft Office PowerPoint</Application>
  <PresentationFormat>On-screen Show (4:3)</PresentationFormat>
  <Paragraphs>12</Paragraphs>
  <Slides>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 Unicode MS</vt:lpstr>
      <vt:lpstr>Arial</vt:lpstr>
      <vt:lpstr>Calibri</vt:lpstr>
      <vt:lpstr>Cambria</vt:lpstr>
      <vt:lpstr>Courier New</vt:lpstr>
      <vt:lpstr>Times New Roman</vt:lpstr>
      <vt:lpstr>VNI-Heather</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954</cp:revision>
  <dcterms:created xsi:type="dcterms:W3CDTF">2011-04-06T04:04:31Z</dcterms:created>
  <dcterms:modified xsi:type="dcterms:W3CDTF">2017-07-24T00:07:19Z</dcterms:modified>
</cp:coreProperties>
</file>