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5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62" autoAdjust="0"/>
    <p:restoredTop sz="95578" autoAdjust="0"/>
  </p:normalViewPr>
  <p:slideViewPr>
    <p:cSldViewPr>
      <p:cViewPr varScale="1">
        <p:scale>
          <a:sx n="94" d="100"/>
          <a:sy n="94" d="100"/>
        </p:scale>
        <p:origin x="3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Tính đa hình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niệm về đa hình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Đa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hình từ kế thừa lớp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Đa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hình từ kế thừa interface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a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hình là tại từng thời điểm đối tượng sẽ có các hình thái khác nhau trong những hoàn cảnh khác nhau.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hình từ Kế thừa Lớp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58710" y="1088691"/>
            <a:ext cx="499848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 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NhanVien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 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lanhLuong()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"Nhân viên lãnh lương"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3306" y="2441599"/>
            <a:ext cx="635622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NhanVienChinhThuc : NhanVien()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lanhLuong()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"Nhân viên chính</a:t>
            </a:r>
            <a:r>
              <a:rPr kumimoji="0" lang="en-US" sz="1600" b="1" i="0" u="none" strike="noStrike" cap="none" normalizeH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thức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lãnh lương"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71498" y="5133565"/>
            <a:ext cx="618630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teo :NhanVien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NhanVienChinhThuc()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teo.lanhLuong()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3306" y="3810126"/>
            <a:ext cx="586250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NhanVienThoiVu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NhanVien()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lanhLuong()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"Nhân viên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Thời</a:t>
            </a:r>
            <a:r>
              <a:rPr kumimoji="0" lang="en-US" sz="1600" b="1" i="0" u="none" strike="noStrike" cap="none" normalizeH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vụ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lãnh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lương"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71498" y="5856691"/>
            <a:ext cx="357020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teo = NhanVienThoiVu()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teo.lanhLuong()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hình từ Kế thừa Lớp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33310" y="1524000"/>
            <a:ext cx="772519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teo : NhanVienChinhThuc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NhanVienChinhThuc()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teo.lanhLuong()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29810" y="2895600"/>
            <a:ext cx="357020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teo = NhanVienThoiVu()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teo.lanhLuong()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hình từ 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33310" y="1163449"/>
            <a:ext cx="390683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DoAble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doSomething(x: Int)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97750" y="2105714"/>
            <a:ext cx="487505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 : DoAble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doSomething(x: Int)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"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21016" y="4756309"/>
            <a:ext cx="38779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able:DoAble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Work()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able.doSomething(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21016" y="3448088"/>
            <a:ext cx="487505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DoAble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doSomething(x: Int)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"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79321" y="5638800"/>
            <a:ext cx="310854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able= X()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able.doSomething(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925376" y="917228"/>
            <a:ext cx="372409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able: Work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Work()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able.doSomething(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828322" y="1625114"/>
            <a:ext cx="310854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able= X()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able.doSomething(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149</Words>
  <Application>Microsoft Office PowerPoint</Application>
  <PresentationFormat>On-screen Show (4:3)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976</cp:revision>
  <dcterms:created xsi:type="dcterms:W3CDTF">2011-04-06T04:04:31Z</dcterms:created>
  <dcterms:modified xsi:type="dcterms:W3CDTF">2017-07-27T23:20:23Z</dcterms:modified>
</cp:coreProperties>
</file>