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Enum Classes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Enum Classes</a:t>
              </a:r>
              <a:r>
                <a:rPr lang="en-US" sz="2400"/>
                <a:t>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05776" y="1295400"/>
            <a:ext cx="818102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Enum cũng là một loại Lớp đặc biệt trong Kotlin (giống như các ngôn ngữ khác C#, java…)</a:t>
            </a:r>
          </a:p>
          <a:p>
            <a:pPr indent="228600"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Cách khai báo Enum trong Kotlin rất đơn giản, tương tự như các ngôn ngữ lập trình khác.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40452" y="2835937"/>
            <a:ext cx="375583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enum class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XepLoai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XuatSac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Gioi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Kha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TrungBinh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Yeu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Kem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Enum Classes</a:t>
              </a:r>
              <a:r>
                <a:rPr lang="en-US" sz="2400"/>
                <a:t>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38200" y="1295400"/>
            <a:ext cx="4826642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SinhVien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:Int=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DiemTrungBinh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:Double=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0.0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XepLoaiHocTap():XepLoai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DiemTrungBinh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XepLoai.XuatSac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(DiemTrungBinh&gt;=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XepLoai.Gioi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(DiemTrungBinh&gt;=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XepLoai.Kha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(DiemTrungBinh&gt;=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XepLoai.TrungBinh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(DiemTrungBinh&gt;=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XepLoai.Yeu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XepLoai.Kem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Enum Classes</a:t>
              </a:r>
              <a:r>
                <a:rPr lang="en-US" sz="2400"/>
                <a:t>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33310" y="1371600"/>
            <a:ext cx="2874185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teo=SinhVien()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teo.DiemTrungBinh=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9.0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println(teo.XepLoaiHocTap())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71</Words>
  <Application>Microsoft Office PowerPoint</Application>
  <PresentationFormat>On-screen Show (4:3)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930</cp:revision>
  <dcterms:created xsi:type="dcterms:W3CDTF">2011-04-06T04:04:31Z</dcterms:created>
  <dcterms:modified xsi:type="dcterms:W3CDTF">2017-07-24T00:02:45Z</dcterms:modified>
</cp:coreProperties>
</file>