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uythanhcse.files.wordpress.com/2017/06/kotlin_29_h1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Xử lý Text File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Text File 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67948" y="1371600"/>
            <a:ext cx="8142652" cy="9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Text File là cách lưu trữ dữ liệu dạng thô, ta có thể mở tập tin lên xem cấu trúc, nội dung và chỉnh sửa được.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 descr="https://duythanhcse.files.wordpress.com/2017/06/kotlin_29_h1.png?w=620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92994"/>
            <a:ext cx="5572125" cy="151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Text File 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710088" y="1295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java.io.BufferedWriter</a:t>
            </a:r>
            <a:br>
              <a:rPr lang="en-US" sz="2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java.io.OutputStreamWriter</a:t>
            </a:r>
            <a:br>
              <a:rPr lang="en-US" sz="2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java.io.FileOutputStream</a:t>
            </a:r>
            <a:br>
              <a:rPr lang="en-US" sz="2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java.io.BufferedReader</a:t>
            </a:r>
            <a:br>
              <a:rPr lang="en-US" sz="2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java.io.InputStreamReader</a:t>
            </a:r>
            <a:br>
              <a:rPr lang="en-US" sz="2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java.io.FileInputStream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550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Text File 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47476" y="2125947"/>
            <a:ext cx="82601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 = FileOutputStream(path)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osw = OutputStreamWriter(fos, 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"UTF-8"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bw = BufferedWriter(osw)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(sp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data)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bw.write(sp.toString());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bw.newLine();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bw.close();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osw.close();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fos.close();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364" y="1268968"/>
            <a:ext cx="1638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Lưu File:</a:t>
            </a:r>
            <a:endParaRPr lang="en-US" sz="2800" b="1" ker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2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Xử lý Text File trong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02364" y="1268968"/>
            <a:ext cx="16033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Đọc File:</a:t>
            </a:r>
            <a:endParaRPr lang="en-US" sz="2800" b="1" ker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2600" y="1961374"/>
            <a:ext cx="6400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 = FileInputStream(path)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isr = InputStreamReader(fis, 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"UTF-8"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 = BufferedReader(isr)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= br.readLine()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(line !=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 = line.</a:t>
            </a:r>
            <a:r>
              <a:rPr lang="en-US" i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\t</a:t>
            </a:r>
            <a:r>
              <a:rPr lang="en-US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line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br.readLine()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br.close()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isr.close()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fis.close()</a:t>
            </a:r>
            <a:b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87</Words>
  <Application>Microsoft Office PowerPoint</Application>
  <PresentationFormat>On-screen Show (4:3)</PresentationFormat>
  <Paragraphs>15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985</cp:revision>
  <dcterms:created xsi:type="dcterms:W3CDTF">2011-04-06T04:04:31Z</dcterms:created>
  <dcterms:modified xsi:type="dcterms:W3CDTF">2017-07-22T21:36:12Z</dcterms:modified>
</cp:coreProperties>
</file>