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7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44" autoAdjust="0"/>
    <p:restoredTop sz="95578" autoAdjust="0"/>
  </p:normalViewPr>
  <p:slideViewPr>
    <p:cSldViewPr>
      <p:cViewPr varScale="1">
        <p:scale>
          <a:sx n="94" d="100"/>
          <a:sy n="94" d="100"/>
        </p:scale>
        <p:origin x="45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31/07/2017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31/07/2017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31/07/2017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31/07/2017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Kotlin</a:t>
            </a:r>
            <a:endParaRPr lang="en-US" sz="14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31/07/2017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31/07/2017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31/07/2017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31/07/2017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31/07/2017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31/07/2017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31/07/2017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31/07/2017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1447800"/>
            <a:ext cx="7239000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Bài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tập tự rèn luyện xử lý 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serialize file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572000"/>
            <a:ext cx="1862746" cy="18443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850" y="4511913"/>
            <a:ext cx="3105150" cy="190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943600" cy="508000"/>
            <a:chOff x="789624" y="1191463"/>
            <a:chExt cx="5943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742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Bài </a:t>
              </a: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tập tự rèn luyện xử lý </a:t>
              </a:r>
              <a:r>
                <a:rPr lang="en-US" sz="2400" b="1" kern="0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serialize file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160577"/>
            <a:ext cx="89334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Viết phần mềm quản lý Danh Bạ dùng SerializeFile: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Danh bạ cần có các thông tin : tên, số phone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Cho nhập danh sách Danh Bạ từ bàn phím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Cho xuất danh sách Danh Bạ ra màn 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hình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Xuất các Danh bạ có đầu số thuộc nhà mạng bất kỳ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Sắp xếp Danh bạ theo đầu số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Xóa Danh bạ theo đầu số</a:t>
            </a:r>
            <a:endParaRPr lang="en-US" sz="280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Cho lưu danh sách Danh Bạ vào ổ cứng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Cho đọc danh sách Danh Bạ từ ổ cứng</a:t>
            </a:r>
          </a:p>
        </p:txBody>
      </p:sp>
    </p:spTree>
    <p:extLst>
      <p:ext uri="{BB962C8B-B14F-4D97-AF65-F5344CB8AC3E}">
        <p14:creationId xmlns:p14="http://schemas.microsoft.com/office/powerpoint/2010/main" val="229138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2746</TotalTime>
  <Words>110</Words>
  <Application>Microsoft Office PowerPoint</Application>
  <PresentationFormat>On-screen Show (4:3)</PresentationFormat>
  <Paragraphs>15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Cambria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1044</cp:revision>
  <dcterms:created xsi:type="dcterms:W3CDTF">2011-04-06T04:04:31Z</dcterms:created>
  <dcterms:modified xsi:type="dcterms:W3CDTF">2017-07-31T08:49:17Z</dcterms:modified>
</cp:coreProperties>
</file>