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63" r:id="rId4"/>
    <p:sldId id="267" r:id="rId5"/>
    <p:sldId id="264" r:id="rId6"/>
    <p:sldId id="268" r:id="rId7"/>
    <p:sldId id="270" r:id="rId8"/>
    <p:sldId id="271" r:id="rId9"/>
    <p:sldId id="272" r:id="rId10"/>
    <p:sldId id="265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66" r:id="rId19"/>
    <p:sldId id="280" r:id="rId20"/>
    <p:sldId id="26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85" autoAdjust="0"/>
    <p:restoredTop sz="95578" autoAdjust="0"/>
  </p:normalViewPr>
  <p:slideViewPr>
    <p:cSldViewPr>
      <p:cViewPr>
        <p:scale>
          <a:sx n="75" d="100"/>
          <a:sy n="75" d="100"/>
        </p:scale>
        <p:origin x="97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Cài đặt JDK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1" y="2147687"/>
            <a:ext cx="6762750" cy="142875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cài đặt JDK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Ta nhấn double click vào tập tin JDK mới tải về để cài đặt: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752600" y="3048000"/>
            <a:ext cx="381000" cy="91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45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cài đặt JDK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Tiếp tục chọn Next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752600"/>
            <a:ext cx="47625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1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cài đặt JDK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Chọn nơi cài đặt Jdk, mặc định là Ổ C:\Program Files\Java\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33310" y="5762625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Chọn nơi lưu trữ xong bấm Next để tiếp tục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871" y="2171700"/>
            <a:ext cx="47625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5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cài đặt JDK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Chọn nơi cài đặt Jdk, mặc định là Ổ C:\Program Files\Java\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362200"/>
            <a:ext cx="47625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cài đặt JDK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Hỏi nơi lưu trữ JRE, tương tự ta chọn nơi lưu trữ rồi bấm Next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362200"/>
            <a:ext cx="47815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cài đặt JDK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Tiếp tục chờ cài đặt cho xong JDK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14487"/>
            <a:ext cx="47815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8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cài đặt JDK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Đã cài đặt xong JDK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871" y="2057400"/>
            <a:ext cx="47625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3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cài đặt JDK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Nơi đã cài đặt: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81200"/>
            <a:ext cx="58197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6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105400" cy="508000"/>
            <a:chOff x="789624" y="1191463"/>
            <a:chExt cx="5105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04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cách kiểm tra JDK trong máy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Kiểm tra bằng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Control 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panel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: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00200"/>
            <a:ext cx="6326224" cy="475072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4594121" y="2667000"/>
            <a:ext cx="1044679" cy="838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82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4235450"/>
            <a:ext cx="5524500" cy="229552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04800" y="482600"/>
            <a:ext cx="5105400" cy="508000"/>
            <a:chOff x="789624" y="1191463"/>
            <a:chExt cx="5105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04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cách kiểm tra JDK trong máy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Kiểm tra bằng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Command Line: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676400"/>
            <a:ext cx="3800475" cy="19621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90800" y="4917538"/>
            <a:ext cx="1371600" cy="283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10000" y="3371850"/>
            <a:ext cx="0" cy="895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05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Kiểm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tra cấu hình máy để quyết định lựa chọn tải phiên bản JDK phù hợp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tải JDK phù hợp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cài đặt JDK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cách kiểm tra JDK trong máy: Command line, Control panel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Kiểm tra cấu hình máy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05776" y="967585"/>
            <a:ext cx="8229600" cy="1659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Máy tính bây giờ thường có 64bit hoặc 32bit, do đó phải kiểm tra cấu hình chính xác thì mới lựa chọn tải JDK đúng.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07" y="2779541"/>
            <a:ext cx="3200400" cy="32385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851907" y="3147419"/>
            <a:ext cx="504284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Bấm chuột phải vào biểu tượng This PC/ chọn Properties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97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Kiểm tra cấu hình máy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05776" y="967585"/>
            <a:ext cx="8229600" cy="717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Nhìn vào thấy 64bit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6347462" cy="47666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124200" y="3276600"/>
            <a:ext cx="4594862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8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834921"/>
            <a:ext cx="6700272" cy="315556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tải JDK phù hợp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Link tải: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  <a:hlinkClick r:id="rId3"/>
              </a:rPr>
              <a:t>http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  <a:hlinkClick r:id="rId3"/>
              </a:rPr>
              <a:t>://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  <a:hlinkClick r:id="rId3"/>
              </a:rPr>
              <a:t>www.oracle.com/technetwork/java/javase/downloads/index.html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257800" y="5105400"/>
            <a:ext cx="838200" cy="609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76200" y="5990487"/>
            <a:ext cx="8981124" cy="48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FF0000"/>
                </a:solidFill>
                <a:latin typeface="Cambria" panose="02040503050406030204" pitchFamily="18" charset="0"/>
              </a:rPr>
              <a:t>Chú ý version có thể bị thay đổi, bạn tự kiểm tra lấy cái mới nhất</a:t>
            </a:r>
            <a:endParaRPr lang="vi-VN" sz="2400" kern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57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tải JDK phù hợp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Chọn Java SE Development Kit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8u141: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596820" y="5568607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Checked vào Accept License Agreement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95132"/>
            <a:ext cx="5778482" cy="321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tải JDK phù hợp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Vì máy ta là 64bit nên chọn Windows X64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58602" y="4808991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Nếu máy bạn là 32bit thì chọn Windows X86, tuy nhiên cố gắng cài máy tính Win 10 Pro 64bit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577" y="1752600"/>
            <a:ext cx="55816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0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tải JDK phù hợp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Sau khi chúng ta bấm vào link tải thì cửa sổ yêu cầu chọn nơi lưu trữ hiển thị ra: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133600"/>
            <a:ext cx="6096000" cy="431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5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tải JDK phù hợp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Sau khi tải thành công: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84191"/>
            <a:ext cx="6762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0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376</Words>
  <Application>Microsoft Office PowerPoint</Application>
  <PresentationFormat>On-screen Show (4:3)</PresentationFormat>
  <Paragraphs>50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323</cp:revision>
  <dcterms:created xsi:type="dcterms:W3CDTF">2011-04-06T04:04:31Z</dcterms:created>
  <dcterms:modified xsi:type="dcterms:W3CDTF">2017-07-23T10:48:57Z</dcterms:modified>
</cp:coreProperties>
</file>