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4" r:id="rId5"/>
    <p:sldId id="275" r:id="rId6"/>
    <p:sldId id="281" r:id="rId7"/>
    <p:sldId id="276" r:id="rId8"/>
    <p:sldId id="277" r:id="rId9"/>
    <p:sldId id="278" r:id="rId10"/>
    <p:sldId id="279" r:id="rId11"/>
    <p:sldId id="280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4" autoAdjust="0"/>
    <p:restoredTop sz="95578" autoAdjust="0"/>
  </p:normalViewPr>
  <p:slideViewPr>
    <p:cSldViewPr>
      <p:cViewPr varScale="1">
        <p:scale>
          <a:sx n="94" d="100"/>
          <a:sy n="94" d="100"/>
        </p:scale>
        <p:origin x="3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Tạo ứng dụng Hello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Thêm một Class mới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0630" b="67708"/>
          <a:stretch/>
        </p:blipFill>
        <p:spPr>
          <a:xfrm>
            <a:off x="671512" y="1833265"/>
            <a:ext cx="7724775" cy="2362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7409" t="36459" r="40337" b="18750"/>
          <a:stretch/>
        </p:blipFill>
        <p:spPr>
          <a:xfrm>
            <a:off x="838200" y="3014365"/>
            <a:ext cx="2895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Thêm hàm Main và Chạy thử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350791"/>
            <a:ext cx="83343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Lần đầu mở chạy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833265"/>
            <a:ext cx="63627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New Project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76" y="1219200"/>
            <a:ext cx="6386513" cy="51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Bấm Next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59350"/>
            <a:ext cx="5943600" cy="47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Đặt tên Project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76383"/>
            <a:ext cx="6150079" cy="47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Đặt tên Project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705100"/>
            <a:ext cx="32194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Project đã tạo xong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700199"/>
            <a:ext cx="63722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Thêm một Class mới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6" y="1704311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Thêm một Class mới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816" y="1655074"/>
            <a:ext cx="3305175" cy="1438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8" y="3276600"/>
            <a:ext cx="8296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70</Words>
  <Application>Microsoft Office PowerPoint</Application>
  <PresentationFormat>On-screen Show (4:3)</PresentationFormat>
  <Paragraphs>25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413</cp:revision>
  <dcterms:created xsi:type="dcterms:W3CDTF">2011-04-06T04:04:31Z</dcterms:created>
  <dcterms:modified xsi:type="dcterms:W3CDTF">2017-07-24T18:18:20Z</dcterms:modified>
</cp:coreProperties>
</file>