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5" r:id="rId5"/>
    <p:sldId id="263" r:id="rId6"/>
    <p:sldId id="264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Ép kiểu dữ liệu trong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Vì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sao phải ép kiểu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Ép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kiểu rộng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Ép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kiểu hẹp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3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Vì sao phải ép kiểu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Trong quá trình tính toán đôi khi kết quả trả về không còn giống với kiểu dữ liệu chỉ định ban đầu nên ta cần ép kiểu</a:t>
            </a:r>
          </a:p>
        </p:txBody>
      </p:sp>
    </p:spTree>
    <p:extLst>
      <p:ext uri="{BB962C8B-B14F-4D97-AF65-F5344CB8AC3E}">
        <p14:creationId xmlns:p14="http://schemas.microsoft.com/office/powerpoint/2010/main" val="21454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Vì sao phải ép kiểu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23973" y="12192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toByte(): Byte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toShort(): Short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toInt(): Int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toLong(): Long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toFloat(): Float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toDouble(): Double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toChar(): Char</a:t>
            </a:r>
          </a:p>
        </p:txBody>
      </p:sp>
    </p:spTree>
    <p:extLst>
      <p:ext uri="{BB962C8B-B14F-4D97-AF65-F5344CB8AC3E}">
        <p14:creationId xmlns:p14="http://schemas.microsoft.com/office/powerpoint/2010/main" val="42097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Ép kiểu rộng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Ép kiểu rộng: Đưa từ kiểu có vùng lưu trữ nhỏ lên kiểu có vùng lưu trữ lớn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không sợ mất mát dữ liệu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.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Ví dụ: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int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longfloatdouble</a:t>
            </a:r>
          </a:p>
          <a:p>
            <a:pPr lvl="0" algn="just">
              <a:buClr>
                <a:srgbClr val="3DC5C5"/>
              </a:buClr>
              <a:defRPr/>
            </a:pP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Ép kiểu hẹp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Ép kiểu hẹp: Đưa từ kiểu có vùng lưu trữ lớn về kiểu có vùng lưu trữ nhỏ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có thể bị mất mát dữ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liệu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Ví dụ: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double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floatlongint</a:t>
            </a:r>
          </a:p>
          <a:p>
            <a:pPr lvl="0" algn="just">
              <a:buClr>
                <a:srgbClr val="3DC5C5"/>
              </a:buClr>
              <a:defRPr/>
            </a:pP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4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168</Words>
  <Application>Microsoft Office PowerPoint</Application>
  <PresentationFormat>On-screen Show (4:3)</PresentationFormat>
  <Paragraphs>25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505</cp:revision>
  <dcterms:created xsi:type="dcterms:W3CDTF">2011-04-06T04:04:31Z</dcterms:created>
  <dcterms:modified xsi:type="dcterms:W3CDTF">2017-05-24T08:09:29Z</dcterms:modified>
</cp:coreProperties>
</file>