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closed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range 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0" y="1099087"/>
            <a:ext cx="8512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1) Loại for thứ 1 </a:t>
            </a:r>
            <a:r>
              <a:rPr lang="en-US" sz="2400"/>
              <a:t>- Duyệt tuần tự hết giá trị trong danh sách (</a:t>
            </a:r>
            <a:r>
              <a:rPr lang="en-US" sz="2400" b="1"/>
              <a:t>closed range</a:t>
            </a:r>
            <a:r>
              <a:rPr lang="en-US" sz="2400"/>
              <a:t>)</a:t>
            </a:r>
            <a:endParaRPr lang="vi-VN" sz="24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3000" y="2101335"/>
            <a:ext cx="31341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a..b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Xử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lý biến 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320" y="3697153"/>
            <a:ext cx="83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cú pháp ở trên thì biến i thực ra là biến bước nhảy, nó tự động tăng dần từ a cho tới b. Ta có thể thay tên biến i thành tên biến bất kỳ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9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371600"/>
            <a:ext cx="495520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..n)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gt *= i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1153"/>
              </p:ext>
            </p:extLst>
          </p:nvPr>
        </p:nvGraphicFramePr>
        <p:xfrm>
          <a:off x="763137" y="4495800"/>
          <a:ext cx="5937250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gt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gt=1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gt*=i</a:t>
                      </a:r>
                      <a:r>
                        <a:rPr lang="en-US" sz="16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>
                          <a:effectLst/>
                        </a:rPr>
                        <a:t>gt=1*1=1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gt*=i</a:t>
                      </a:r>
                      <a:r>
                        <a:rPr lang="en-US" sz="16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>
                          <a:effectLst/>
                        </a:rPr>
                        <a:t>gt=1*2=2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gt*=i</a:t>
                      </a:r>
                      <a:r>
                        <a:rPr lang="en-US" sz="16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>
                          <a:effectLst/>
                        </a:rPr>
                        <a:t>gt=2*3=6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gt*=i</a:t>
                      </a:r>
                      <a:r>
                        <a:rPr lang="en-US" sz="16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>
                          <a:effectLst/>
                        </a:rPr>
                        <a:t>gt=6*4=24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gt*=i</a:t>
                      </a:r>
                      <a:r>
                        <a:rPr lang="en-US" sz="160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>
                          <a:effectLst/>
                        </a:rPr>
                        <a:t>gt=24*5=120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142</Words>
  <Application>Microsoft Office PowerPoint</Application>
  <PresentationFormat>On-screen Show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669</cp:revision>
  <dcterms:created xsi:type="dcterms:W3CDTF">2011-04-06T04:04:31Z</dcterms:created>
  <dcterms:modified xsi:type="dcterms:W3CDTF">2017-07-23T22:13:44Z</dcterms:modified>
</cp:coreProperties>
</file>