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2" autoAdjust="0"/>
    <p:restoredTop sz="95578" autoAdjust="0"/>
  </p:normalViewPr>
  <p:slideViewPr>
    <p:cSldViewPr>
      <p:cViewPr varScale="1">
        <p:scale>
          <a:sx n="94" d="100"/>
          <a:sy n="94" d="100"/>
        </p:scale>
        <p:origin x="54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25/07/2017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14478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Danh Sách các bài tập 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tự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rèn luyện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50" y="1246718"/>
            <a:ext cx="6248400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87" y="2207330"/>
            <a:ext cx="7239000" cy="1343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42" y="4174776"/>
            <a:ext cx="7153275" cy="723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21" y="5257800"/>
            <a:ext cx="67341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3" y="1219200"/>
            <a:ext cx="78295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25</Words>
  <Application>Microsoft Office PowerPoint</Application>
  <PresentationFormat>On-screen Show (4:3)</PresentationFormat>
  <Paragraphs>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692</cp:revision>
  <dcterms:created xsi:type="dcterms:W3CDTF">2011-04-06T04:04:31Z</dcterms:created>
  <dcterms:modified xsi:type="dcterms:W3CDTF">2017-07-25T15:40:11Z</dcterms:modified>
</cp:coreProperties>
</file>