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76" autoAdjust="0"/>
    <p:restoredTop sz="95578" autoAdjust="0"/>
  </p:normalViewPr>
  <p:slideViewPr>
    <p:cSldViewPr>
      <p:cViewPr varScale="1">
        <p:scale>
          <a:sx n="94" d="100"/>
          <a:sy n="94" d="100"/>
        </p:scale>
        <p:origin x="4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Thư viện xử lý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số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ngẫu nhiên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Random: số nguyên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7621" y="1634752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var </a:t>
            </a:r>
            <a:r>
              <a:rPr lang="en-US"/>
              <a:t>rd=Random</a:t>
            </a:r>
            <a:r>
              <a:rPr lang="en-US" smtClean="0"/>
              <a:t>()</a:t>
            </a:r>
          </a:p>
          <a:p>
            <a:r>
              <a:rPr lang="en-US" b="1" smtClean="0"/>
              <a:t>var </a:t>
            </a:r>
            <a:r>
              <a:rPr lang="en-US" b="1" u="sng" smtClean="0"/>
              <a:t>x=rd.nextInt(n);</a:t>
            </a: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Trả về số ngẫu nhiên từ [0…n-1]</a:t>
            </a: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Ví dụ:</a:t>
            </a: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[0….100]</a:t>
            </a:r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rd.nextInt(101)</a:t>
            </a:r>
            <a:endParaRPr lang="en-US" b="1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[-100 …100]</a:t>
            </a:r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-100+rd.nextInt(201)</a:t>
            </a:r>
            <a:endParaRPr lang="en-US" b="1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[-100 … -50]</a:t>
            </a:r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-100+rd.nextInt(51)</a:t>
            </a: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[a…b]tự làm nha….</a:t>
            </a:r>
            <a:endParaRPr lang="en-US" b="1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endParaRPr lang="en-US" b="1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46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Random: số nguyên thực [0…1)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7621" y="1634752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var </a:t>
            </a:r>
            <a:r>
              <a:rPr lang="en-US" smtClean="0"/>
              <a:t>rd=</a:t>
            </a:r>
            <a:r>
              <a:rPr lang="en-US" b="1" smtClean="0"/>
              <a:t>Random</a:t>
            </a:r>
            <a:r>
              <a:rPr lang="en-US" b="1"/>
              <a:t>();</a:t>
            </a:r>
          </a:p>
          <a:p>
            <a:r>
              <a:rPr lang="en-US" b="1" smtClean="0"/>
              <a:t>var </a:t>
            </a:r>
            <a:r>
              <a:rPr lang="en-US" b="1" u="sng" smtClean="0"/>
              <a:t>x=rd.nextDouble()*10;</a:t>
            </a:r>
          </a:p>
          <a:p>
            <a:endParaRPr lang="en-US" b="1" u="sng"/>
          </a:p>
          <a:p>
            <a:r>
              <a:rPr lang="en-US" b="1" u="sng" smtClean="0"/>
              <a:t>[0…1)</a:t>
            </a:r>
          </a:p>
        </p:txBody>
      </p:sp>
    </p:spTree>
    <p:extLst>
      <p:ext uri="{BB962C8B-B14F-4D97-AF65-F5344CB8AC3E}">
        <p14:creationId xmlns:p14="http://schemas.microsoft.com/office/powerpoint/2010/main" val="24792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Ví dụ viết Game đoán số</a:t>
            </a:r>
          </a:p>
          <a:p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Máy tính sẽ ra 1 số ngẫu nhiên [0..100], yêu cầu người chơi đoán số này, cho phép đoán sai 7 lần (quá 7 lần thì Game Over nha thím). Nếu đoán sai thì phải cho người chơi biết là số Người chơi đoán nhỏ hơn hay lớn hơn số của máy.</a:t>
            </a:r>
          </a:p>
          <a:p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sau khi kết thúc game (WIN or LOST)hỏi xem Người chơi có muốn chơi nữa không.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7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192</Words>
  <Application>Microsoft Office PowerPoint</Application>
  <PresentationFormat>On-screen Show (4:3)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716</cp:revision>
  <dcterms:created xsi:type="dcterms:W3CDTF">2011-04-06T04:04:31Z</dcterms:created>
  <dcterms:modified xsi:type="dcterms:W3CDTF">2017-07-25T23:59:23Z</dcterms:modified>
</cp:coreProperties>
</file>