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28/05/2017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sv-SE" kern="0">
                <a:solidFill>
                  <a:srgbClr val="002060"/>
                </a:solidFill>
                <a:latin typeface="Cambria" panose="02040503050406030204" pitchFamily="18" charset="0"/>
              </a:rPr>
              <a:t>Các Hàm đổi chuỗi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replace, replaceFirst</a:t>
            </a:r>
          </a:p>
        </p:txBody>
      </p:sp>
    </p:spTree>
    <p:extLst>
      <p:ext uri="{BB962C8B-B14F-4D97-AF65-F5344CB8AC3E}">
        <p14:creationId xmlns:p14="http://schemas.microsoft.com/office/powerpoint/2010/main" val="9074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replace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replace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332" y="3505200"/>
            <a:ext cx="8513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fr-FR" sz="2800" smtClean="0">
                <a:solidFill>
                  <a:srgbClr val="000000"/>
                </a:solidFill>
                <a:latin typeface="Courier New" panose="02070309020205020404" pitchFamily="49" charset="0"/>
              </a:rPr>
              <a:t>Xin </a:t>
            </a:r>
            <a:r>
              <a:rPr lang="fr-FR" sz="2800">
                <a:solidFill>
                  <a:srgbClr val="000000"/>
                </a:solidFill>
                <a:latin typeface="Courier New" panose="02070309020205020404" pitchFamily="49" charset="0"/>
              </a:rPr>
              <a:t>chào Kim Jong Un! Tui là Putin</a:t>
            </a:r>
            <a:endParaRPr lang="en-US" sz="280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3310" y="1702098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"Xin chào Obama! Tui là Putin"</a:t>
            </a:r>
            <a:b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s.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"Kim Jong Un"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replaceFirst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replaceFirst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1840304"/>
            <a:ext cx="618630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 Xin chào Michelle Obama"</a:t>
            </a:r>
            <a:b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s.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replaceFirst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"Obama"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"Putin"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3276600"/>
            <a:ext cx="441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ym typeface="Wingdings" panose="05000000000000000000" pitchFamily="2" charset="2"/>
              </a:rPr>
              <a:t></a:t>
            </a:r>
            <a:r>
              <a:rPr lang="en-US" sz="2400" smtClean="0"/>
              <a:t>Putin </a:t>
            </a:r>
            <a:r>
              <a:rPr lang="en-US" sz="2400"/>
              <a:t>Xin chào Michelle Obama</a:t>
            </a:r>
          </a:p>
        </p:txBody>
      </p:sp>
    </p:spTree>
    <p:extLst>
      <p:ext uri="{BB962C8B-B14F-4D97-AF65-F5344CB8AC3E}">
        <p14:creationId xmlns:p14="http://schemas.microsoft.com/office/powerpoint/2010/main" val="4922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64</Words>
  <Application>Microsoft Office PowerPoint</Application>
  <PresentationFormat>On-screen Show (4:3)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745</cp:revision>
  <dcterms:created xsi:type="dcterms:W3CDTF">2011-04-06T04:04:31Z</dcterms:created>
  <dcterms:modified xsi:type="dcterms:W3CDTF">2017-05-28T08:14:16Z</dcterms:modified>
</cp:coreProperties>
</file>