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tách lấy tên bài hát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Cho 1 bài hát  có đường dần: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D:/music/bolero/longme.mp3</a:t>
            </a:r>
          </a:p>
          <a:p>
            <a:pPr lvl="0" algn="just">
              <a:buClr>
                <a:srgbClr val="3DC5C5"/>
              </a:buClr>
              <a:buFontTx/>
              <a:buChar char="-"/>
              <a:defRPr/>
            </a:pPr>
            <a:r>
              <a:rPr lang="en-US" sz="4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Hãy lấy longme.mp3</a:t>
            </a:r>
          </a:p>
          <a:p>
            <a:pPr lvl="0" algn="just">
              <a:buClr>
                <a:srgbClr val="3DC5C5"/>
              </a:buClr>
              <a:buFontTx/>
              <a:buChar char="-"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Hã</a:t>
            </a:r>
            <a:r>
              <a:rPr lang="en-US" sz="4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y lấy longme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39</Words>
  <Application>Microsoft Office PowerPoint</Application>
  <PresentationFormat>On-screen Show (4:3)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783</cp:revision>
  <dcterms:created xsi:type="dcterms:W3CDTF">2011-04-06T04:04:31Z</dcterms:created>
  <dcterms:modified xsi:type="dcterms:W3CDTF">2017-07-23T23:27:47Z</dcterms:modified>
</cp:coreProperties>
</file>