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62" r:id="rId4"/>
    <p:sldId id="263" r:id="rId5"/>
    <p:sldId id="264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6" autoAdjust="0"/>
    <p:restoredTop sz="94434" autoAdjust="0"/>
  </p:normalViewPr>
  <p:slideViewPr>
    <p:cSldViewPr>
      <p:cViewPr varScale="1">
        <p:scale>
          <a:sx n="70" d="100"/>
          <a:sy n="70" d="100"/>
        </p:scale>
        <p:origin x="130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Kotlin</a:t>
            </a:r>
            <a:endParaRPr lang="en-US" sz="14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1447800"/>
            <a:ext cx="7239000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 Bài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tập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tự rèn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luyện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572000"/>
            <a:ext cx="1862746" cy="18443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850" y="4511913"/>
            <a:ext cx="3105150" cy="190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0" y="1066800"/>
            <a:ext cx="8359879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u="sng" kern="0" smtClean="0">
                <a:solidFill>
                  <a:srgbClr val="002060"/>
                </a:solidFill>
                <a:latin typeface="Cambria" panose="02040503050406030204" pitchFamily="18" charset="0"/>
              </a:rPr>
              <a:t>Bài số 1: Viết Game Đoán Số</a:t>
            </a:r>
          </a:p>
          <a:p>
            <a:pPr marL="0" lvl="0" indent="0" algn="just">
              <a:buClr>
                <a:srgbClr val="3DC5C5"/>
              </a:buClr>
              <a:buNone/>
              <a:defRPr/>
            </a:pPr>
            <a:endParaRPr kumimoji="0" lang="en-US" sz="4000" b="0" i="0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9319" y="1760150"/>
            <a:ext cx="8359879" cy="4674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</a:rPr>
              <a:t>Viết chương trình chơi game đoán số, mô tả game như sau: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Khởi tạo ban đầu người chơi có 5 điểm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Máy tự động </a:t>
            </a:r>
            <a:r>
              <a:rPr lang="en-US" sz="2400" b="1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Random</a:t>
            </a: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ngẫu nhiên 1 số từ 0-&gt;5 (số này sẽ không xuất ra, chỉ dùng để so sánh với số số mà người chơi đoán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Người chơi đoán số, Nếu đoán đúng thì + 1 điểm vào điểm khởi tạo, ngược lại -1 điểm (Chú ý là có xuất thông báo khi người chơi đoán trúng hay đoán sai)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Khi người chơi không còn điểm nào thì thông báo </a:t>
            </a:r>
            <a:r>
              <a:rPr lang="en-US" sz="2400" b="1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Game Over</a:t>
            </a:r>
            <a:endParaRPr lang="en-US" sz="2400"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Calibri" panose="020F0502020204030204" pitchFamily="34" charset="0"/>
              <a:buChar char="-"/>
            </a:pP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Nếu người chơi tích lũy được 10 điểm thì thông báo </a:t>
            </a:r>
            <a:r>
              <a:rPr lang="en-US" sz="2400" b="1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Congratulations! You Win!</a:t>
            </a:r>
            <a:endParaRPr lang="en-US" sz="2400"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26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0" y="1103636"/>
            <a:ext cx="8359879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u="sng" kern="0" smtClean="0">
                <a:solidFill>
                  <a:srgbClr val="002060"/>
                </a:solidFill>
                <a:latin typeface="Cambria" panose="02040503050406030204" pitchFamily="18" charset="0"/>
              </a:rPr>
              <a:t>Bài số 2: Viết chương trình đếm số âm</a:t>
            </a:r>
          </a:p>
          <a:p>
            <a:pPr marL="0" lvl="0" indent="0" algn="just">
              <a:buClr>
                <a:srgbClr val="3DC5C5"/>
              </a:buClr>
              <a:buNone/>
              <a:defRPr/>
            </a:pPr>
            <a:endParaRPr kumimoji="0" lang="en-US" sz="4000" b="0" i="0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053" y="1828800"/>
            <a:ext cx="824114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</a:rPr>
              <a:t>Viết một hàm đặt tên là </a:t>
            </a:r>
            <a:r>
              <a:rPr lang="en-US" sz="2400" b="1">
                <a:latin typeface="Times New Roman" panose="02020603050405020304" pitchFamily="18" charset="0"/>
                <a:ea typeface="Calibri" panose="020F0502020204030204" pitchFamily="34" charset="0"/>
              </a:rPr>
              <a:t>NegativeNumberInStrings</a:t>
            </a: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2400" b="1">
                <a:latin typeface="Times New Roman" panose="02020603050405020304" pitchFamily="18" charset="0"/>
                <a:ea typeface="Calibri" panose="020F0502020204030204" pitchFamily="34" charset="0"/>
              </a:rPr>
              <a:t>String</a:t>
            </a: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</a:rPr>
              <a:t>  str). Hàm này có đối số truyền vào là một chuỗi bất kỳ, Hãy viết lệnh để xuất ra các số nguyên âm trong chuỗi.</a:t>
            </a:r>
          </a:p>
          <a:p>
            <a:pPr algn="just"/>
            <a:r>
              <a:rPr lang="en-US" sz="2400" b="1">
                <a:latin typeface="Times New Roman" panose="02020603050405020304" pitchFamily="18" charset="0"/>
                <a:ea typeface="Calibri" panose="020F0502020204030204" pitchFamily="34" charset="0"/>
              </a:rPr>
              <a:t>Ví dụ:</a:t>
            </a: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</a:rPr>
              <a:t> Nếu nhập vào chuỗi “</a:t>
            </a:r>
            <a:r>
              <a:rPr lang="en-US" sz="2400" b="1">
                <a:latin typeface="Times New Roman" panose="02020603050405020304" pitchFamily="18" charset="0"/>
                <a:ea typeface="Calibri" panose="020F0502020204030204" pitchFamily="34" charset="0"/>
              </a:rPr>
              <a:t>abc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-5</a:t>
            </a:r>
            <a:r>
              <a:rPr lang="en-US" sz="2400" b="1">
                <a:latin typeface="Times New Roman" panose="02020603050405020304" pitchFamily="18" charset="0"/>
                <a:ea typeface="Calibri" panose="020F0502020204030204" pitchFamily="34" charset="0"/>
              </a:rPr>
              <a:t>xyz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-12</a:t>
            </a:r>
            <a:r>
              <a:rPr lang="en-US" sz="2400" b="1">
                <a:latin typeface="Times New Roman" panose="02020603050405020304" pitchFamily="18" charset="0"/>
                <a:ea typeface="Calibri" panose="020F0502020204030204" pitchFamily="34" charset="0"/>
              </a:rPr>
              <a:t>k9l--p</a:t>
            </a: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</a:rPr>
              <a:t>” thì hàm phải xuất ra được 2 số nguyên âm đó là -5 và -12</a:t>
            </a:r>
            <a:endParaRPr lang="en-US" sz="240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12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0" y="1103636"/>
            <a:ext cx="8359879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u="sng" kern="0" smtClean="0">
                <a:solidFill>
                  <a:srgbClr val="002060"/>
                </a:solidFill>
                <a:latin typeface="Cambria" panose="02040503050406030204" pitchFamily="18" charset="0"/>
              </a:rPr>
              <a:t>Bài số 3: Xuất tuổi</a:t>
            </a:r>
          </a:p>
          <a:p>
            <a:pPr marL="0" lvl="0" indent="0" algn="just">
              <a:buClr>
                <a:srgbClr val="3DC5C5"/>
              </a:buClr>
              <a:buNone/>
              <a:defRPr/>
            </a:pPr>
            <a:endParaRPr kumimoji="0" lang="en-US" sz="4000" b="0" i="0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053" y="1828800"/>
            <a:ext cx="82411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</a:rPr>
              <a:t>Viết chương trình cho phép nhập vào ngày tháng năm sinh kiểu chuỗi, dùng SimpleDateFormat để chuyển qua DateTime, sau đó xuất tuổi. Biết rằng tuổi = Năm hiện tại – năm sinh</a:t>
            </a:r>
            <a:endParaRPr lang="en-US" sz="240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31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0" y="1103636"/>
            <a:ext cx="8359879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u="sng" kern="0" smtClean="0">
                <a:solidFill>
                  <a:srgbClr val="002060"/>
                </a:solidFill>
                <a:latin typeface="Cambria" panose="02040503050406030204" pitchFamily="18" charset="0"/>
              </a:rPr>
              <a:t>Bài số 4: đếm các ký tự</a:t>
            </a:r>
          </a:p>
          <a:p>
            <a:pPr marL="0" lvl="0" indent="0" algn="just">
              <a:buClr>
                <a:srgbClr val="3DC5C5"/>
              </a:buClr>
              <a:buNone/>
              <a:defRPr/>
            </a:pPr>
            <a:endParaRPr kumimoji="0" lang="en-US" sz="4000" b="0" i="0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053" y="1828800"/>
            <a:ext cx="824114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</a:rPr>
              <a:t>Viết chương trình cho phép nhập vào 1 chuỗi. Yêu cầu xuất ra:</a:t>
            </a:r>
          </a:p>
          <a:p>
            <a:pPr marL="342900" indent="-342900">
              <a:buFontTx/>
              <a:buChar char="-"/>
            </a:pP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</a:rPr>
              <a:t>Bao nhiêu chữ IN HOA</a:t>
            </a:r>
          </a:p>
          <a:p>
            <a:pPr marL="342900" indent="-342900">
              <a:buFontTx/>
              <a:buChar char="-"/>
            </a:pPr>
            <a:r>
              <a:rPr lang="en-US" sz="240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Bao nhiêu chữ in thường</a:t>
            </a:r>
          </a:p>
          <a:p>
            <a:pPr marL="342900" indent="-342900">
              <a:buFontTx/>
              <a:buChar char="-"/>
            </a:pP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</a:rPr>
              <a:t>Bao nhiêu chữ là chữ số</a:t>
            </a:r>
          </a:p>
          <a:p>
            <a:pPr marL="342900" indent="-342900">
              <a:buFontTx/>
              <a:buChar char="-"/>
            </a:pPr>
            <a:r>
              <a:rPr lang="en-US" sz="240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Bao nhiêu chữ là ký tự đặc biệt</a:t>
            </a:r>
          </a:p>
          <a:p>
            <a:pPr marL="342900" indent="-342900">
              <a:buFontTx/>
              <a:buChar char="-"/>
            </a:pP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</a:rPr>
              <a:t>Bao nhiêu chữ là khoảng trắng</a:t>
            </a:r>
          </a:p>
          <a:p>
            <a:pPr marL="342900" indent="-342900">
              <a:buFontTx/>
              <a:buChar char="-"/>
            </a:pPr>
            <a:r>
              <a:rPr lang="en-US" sz="240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Bao nhiêu chữ là Nguyên Âm</a:t>
            </a:r>
          </a:p>
          <a:p>
            <a:pPr marL="342900" indent="-342900">
              <a:buFontTx/>
              <a:buChar char="-"/>
            </a:pP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</a:rPr>
              <a:t>Bao nhiêu chữ là Phụ âm</a:t>
            </a:r>
            <a:endParaRPr lang="en-US" sz="240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36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2315</TotalTime>
  <Words>342</Words>
  <Application>Microsoft Office PowerPoint</Application>
  <PresentationFormat>On-screen Show (4:3)</PresentationFormat>
  <Paragraphs>30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786</cp:revision>
  <dcterms:created xsi:type="dcterms:W3CDTF">2011-04-06T04:04:31Z</dcterms:created>
  <dcterms:modified xsi:type="dcterms:W3CDTF">2017-07-23T23:30:18Z</dcterms:modified>
</cp:coreProperties>
</file>