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Mảng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7810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Nhập vào một mảng ngẫu nhiên N số, sau đó: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toàn bộ mảng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Tính tổng mảng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Với K là 1 số nhập từ bàn phím, hỏi k xuất hiện bao nhiêu lần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phần tử lớn nhất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phần tử nhỏ nhất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các số nguyên tố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xếp mảng tăng dần</a:t>
            </a:r>
          </a:p>
          <a:p>
            <a:pPr marL="457200" indent="-457200" algn="just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xếp mảng giảm dần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79</Words>
  <Application>Microsoft Office PowerPoint</Application>
  <PresentationFormat>On-screen Show (4:3)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818</cp:revision>
  <dcterms:created xsi:type="dcterms:W3CDTF">2011-04-06T04:04:31Z</dcterms:created>
  <dcterms:modified xsi:type="dcterms:W3CDTF">2017-07-23T23:38:36Z</dcterms:modified>
</cp:coreProperties>
</file>