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Collections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10527" y="1051066"/>
            <a:ext cx="8933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chương trình nhập danh sách các số nguyên lưu vào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MutableList,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sau đó: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Thêm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Sửa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Xóa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kiếm</a:t>
            </a:r>
          </a:p>
          <a:p>
            <a:pPr marL="457200" indent="-457200">
              <a:buFontTx/>
              <a:buChar char="-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Sắp xếp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41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820</cp:revision>
  <dcterms:created xsi:type="dcterms:W3CDTF">2011-04-06T04:04:31Z</dcterms:created>
  <dcterms:modified xsi:type="dcterms:W3CDTF">2017-07-23T23:39:44Z</dcterms:modified>
</cp:coreProperties>
</file>