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68" r:id="rId4"/>
    <p:sldId id="26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Kỹ thuật kế thừa từ class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Hướng đối tượng trong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79320" y="1295400"/>
            <a:ext cx="8283679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Cài đặt Kế thừa trong Kotlin như thế nào?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55210" y="1986070"/>
            <a:ext cx="8107789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Lớp Tổng quát hóa (lớp cha) Nhân Viên: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open abstract class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NhanVien 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protected var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:Int=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protected var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:String=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b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 abstract fun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tinhLuong(ngayCong:Int):Double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39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Hướng đối tượng trong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84780" y="1295400"/>
            <a:ext cx="514243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NhanVienChinhThuc:NhanVien()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override fun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tinhLuong(ngayCong: Int): Double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(ngayCong&gt;=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22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10000000.0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10000000.0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500000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*(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22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-ngayCong)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33310" y="3733056"/>
            <a:ext cx="5713102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NhanVienThoiVu:NhanVien() 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override fun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tinhLuong(ngayCong: Int): Double {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ngayCong*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150000.0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1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Hướng đối tượng trong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71132" y="1371600"/>
            <a:ext cx="7176330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fun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an=NhanVienChinhThuc()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binh=NhanVienThoiVu()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luongAn=an.tinhLuong(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"Lương của An="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+luongAn)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luongBinh=binh.tinhLuong(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"Lương của Bình="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+luongBinh)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4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70</Words>
  <Application>Microsoft Office PowerPoint</Application>
  <PresentationFormat>On-screen Show (4:3)</PresentationFormat>
  <Paragraphs>14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Unicode MS</vt:lpstr>
      <vt:lpstr>Arial</vt:lpstr>
      <vt:lpstr>Calibri</vt:lpstr>
      <vt:lpstr>Cambria</vt:lpstr>
      <vt:lpstr>Courier New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954</cp:revision>
  <dcterms:created xsi:type="dcterms:W3CDTF">2011-04-06T04:04:31Z</dcterms:created>
  <dcterms:modified xsi:type="dcterms:W3CDTF">2017-07-24T00:07:01Z</dcterms:modified>
</cp:coreProperties>
</file>