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61" r:id="rId3"/>
    <p:sldId id="262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26" autoAdjust="0"/>
    <p:restoredTop sz="94434" autoAdjust="0"/>
  </p:normalViewPr>
  <p:slideViewPr>
    <p:cSldViewPr>
      <p:cViewPr varScale="1">
        <p:scale>
          <a:sx n="70" d="100"/>
          <a:sy n="70" d="100"/>
        </p:scale>
        <p:origin x="130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0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-55399"/>
            <a:ext cx="9144000" cy="480131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400" b="1" smtClean="0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400" b="1" baseline="0" smtClean="0">
                <a:solidFill>
                  <a:schemeClr val="tx2"/>
                </a:solidFill>
                <a:latin typeface="Cambria" panose="02040503050406030204" pitchFamily="18" charset="0"/>
              </a:rPr>
              <a:t> trình Kotlin</a:t>
            </a:r>
            <a:endParaRPr lang="en-US" sz="1400" b="1" baseline="0" smtClean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17249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 smtClean="0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1143000" y="1447800"/>
            <a:ext cx="7239000" cy="131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Overriding Method</a:t>
            </a:r>
            <a:endParaRPr lang="en-US" sz="9600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4572000"/>
            <a:ext cx="1862746" cy="184430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8850" y="4511913"/>
            <a:ext cx="3105150" cy="190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5562600" cy="508000"/>
            <a:chOff x="789624" y="1191463"/>
            <a:chExt cx="55626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3616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solidFill>
                    <a:srgbClr val="002060"/>
                  </a:solidFill>
                  <a:latin typeface="Cambria" panose="02040503050406030204" pitchFamily="18" charset="0"/>
                </a:rPr>
                <a:t>Overriding </a:t>
              </a:r>
              <a:r>
                <a:rPr lang="en-US" sz="2400" b="1">
                  <a:solidFill>
                    <a:srgbClr val="002060"/>
                  </a:solidFill>
                  <a:latin typeface="Cambria" panose="02040503050406030204" pitchFamily="18" charset="0"/>
                </a:rPr>
                <a:t>Method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457200" y="1152525"/>
            <a:ext cx="82296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Trong một</a:t>
            </a:r>
            <a:r>
              <a:rPr kumimoji="0" lang="en-US" sz="2800" b="0" i="0" u="none" strike="noStrike" kern="0" cap="none" spc="0" normalizeH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 tập các lớp có mối quan hệ huyết thống có các phương thức giống signature y xì (nội dung phương thức khác nhau)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SzTx/>
              <a:buFont typeface="Wingdings" pitchFamily="2" charset="2"/>
              <a:buChar char="v"/>
              <a:tabLst/>
              <a:defRPr/>
            </a:pPr>
            <a:r>
              <a:rPr lang="en-US" sz="2800" kern="0" baseline="0" smtClean="0">
                <a:solidFill>
                  <a:srgbClr val="002060"/>
                </a:solidFill>
                <a:latin typeface="Cambria" panose="02040503050406030204" pitchFamily="18" charset="0"/>
              </a:rPr>
              <a:t>Overriding</a:t>
            </a:r>
            <a:r>
              <a:rPr lang="en-US" sz="2800" kern="0" smtClean="0">
                <a:solidFill>
                  <a:srgbClr val="002060"/>
                </a:solidFill>
                <a:latin typeface="Cambria" panose="02040503050406030204" pitchFamily="18" charset="0"/>
              </a:rPr>
              <a:t> methods giúp lập trình viên có thể định nghĩa cách hành xử khác nhau ứng với các đối tượng khác nhau nhưng cùng sử dụng một tên phương thức.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Ví</a:t>
            </a:r>
            <a:r>
              <a:rPr kumimoji="0" lang="en-US" sz="2800" b="0" i="0" u="none" strike="noStrike" kern="0" cap="none" spc="0" normalizeH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 dụ: Nhân viên chính thức và Nhân viên thời vụ đều có phương thức là Tính Lương, tuy nhiên cách thức tính lương của 2 đối tượng này sẽ khác nhau.</a:t>
            </a:r>
            <a:endParaRPr kumimoji="0" lang="en-US" b="0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1654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5562600" cy="508000"/>
            <a:chOff x="789624" y="1191463"/>
            <a:chExt cx="55626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3616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solidFill>
                    <a:srgbClr val="002060"/>
                  </a:solidFill>
                  <a:latin typeface="Cambria" panose="02040503050406030204" pitchFamily="18" charset="0"/>
                </a:rPr>
                <a:t>Overriding </a:t>
              </a:r>
              <a:r>
                <a:rPr lang="en-US" sz="2400" b="1">
                  <a:solidFill>
                    <a:srgbClr val="002060"/>
                  </a:solidFill>
                  <a:latin typeface="Cambria" panose="02040503050406030204" pitchFamily="18" charset="0"/>
                </a:rPr>
                <a:t>Method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894" y="2097206"/>
            <a:ext cx="5590211" cy="4343400"/>
          </a:xfrm>
          <a:prstGeom prst="rect">
            <a:avLst/>
          </a:prstGeom>
        </p:spPr>
      </p:pic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457200" y="1152525"/>
            <a:ext cx="822960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Ví</a:t>
            </a:r>
            <a:r>
              <a:rPr kumimoji="0" lang="en-US" sz="2800" b="0" i="0" u="none" strike="noStrike" kern="0" cap="none" spc="0" normalizeH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 dụ mô hình lớp NhanVien có phương thức tính lương.</a:t>
            </a:r>
            <a:endParaRPr kumimoji="0" lang="en-US" b="0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282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971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VNI-Heather" pitchFamily="2" charset="0"/>
                <a:cs typeface="Arial" charset="0"/>
              </a:rPr>
              <a:t>END</a:t>
            </a:r>
          </a:p>
        </p:txBody>
      </p:sp>
      <p:pic>
        <p:nvPicPr>
          <p:cNvPr id="8" name="Picture 2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11302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min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loud Callout 9"/>
          <p:cNvSpPr/>
          <p:nvPr/>
        </p:nvSpPr>
        <p:spPr>
          <a:xfrm>
            <a:off x="5486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>
                <a:latin typeface="Cambria" panose="02040503050406030204" pitchFamily="18" charset="0"/>
              </a:rPr>
              <a:t>Hey! Coding is easy!</a:t>
            </a:r>
            <a:endParaRPr lang="en-US" b="1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98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2596</TotalTime>
  <Words>120</Words>
  <Application>Microsoft Office PowerPoint</Application>
  <PresentationFormat>On-screen Show (4:3)</PresentationFormat>
  <Paragraphs>11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Cambria</vt:lpstr>
      <vt:lpstr>Times New Roman</vt:lpstr>
      <vt:lpstr>VNI-Heather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956</cp:revision>
  <dcterms:created xsi:type="dcterms:W3CDTF">2011-04-06T04:04:31Z</dcterms:created>
  <dcterms:modified xsi:type="dcterms:W3CDTF">2017-07-24T00:08:32Z</dcterms:modified>
</cp:coreProperties>
</file>