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Nested Classes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Nested Class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10324" y="1295401"/>
            <a:ext cx="8176475" cy="112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Kotlin giống như các ngôn ngữ lập trình khác, đó là khả năng cho phép Lớp này nằm trong lớp khác dạng Nested. Cần lưu ý là các lớp Nested sẽ không thể truy suất được các biến thành viên trong Outer class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90600" y="2649759"/>
            <a:ext cx="221695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Outer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 val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bar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Int =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Nested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foo() =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113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779" y="4127087"/>
            <a:ext cx="851227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Ở ví dụ trên thì phương thức foo() trong Nested class không thể truy suất được tới biến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trong Outer class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59169" y="4989002"/>
            <a:ext cx="3140283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demo = Outer.Nested().foo()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println(demo)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90</Words>
  <Application>Microsoft Office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Unicode MS</vt:lpstr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930</cp:revision>
  <dcterms:created xsi:type="dcterms:W3CDTF">2011-04-06T04:04:31Z</dcterms:created>
  <dcterms:modified xsi:type="dcterms:W3CDTF">2017-07-24T00:01:55Z</dcterms:modified>
</cp:coreProperties>
</file>