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Inner Classes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/>
                <a:t>Inner Classes</a:t>
              </a:r>
              <a:endParaRPr lang="en-US" sz="2400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29880" y="1182111"/>
            <a:ext cx="8585519" cy="112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Kotlin giống như các ngôn ngữ lập trình khác, đó là khả năng cho phép Lớp này nằm trong lớp khác dạng Inner. Cần lưu ý là các lớp Inner sẽ có thể truy suất được các biến thành viên trong Outer class</a:t>
            </a:r>
            <a:endParaRPr lang="en-U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21463" y="2565006"/>
            <a:ext cx="2481449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package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inner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Outer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 val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bar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Int =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inner class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Inner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fun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foo() =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bar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257800" y="3352800"/>
            <a:ext cx="3097002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package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inner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inner.Outer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fun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demo = Outer().Inner().foo()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println(demo)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62</Words>
  <Application>Microsoft Office PowerPoint</Application>
  <PresentationFormat>On-screen Show (4:3)</PresentationFormat>
  <Paragraphs>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 Unicode MS</vt:lpstr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930</cp:revision>
  <dcterms:created xsi:type="dcterms:W3CDTF">2011-04-06T04:04:31Z</dcterms:created>
  <dcterms:modified xsi:type="dcterms:W3CDTF">2017-07-24T00:02:14Z</dcterms:modified>
</cp:coreProperties>
</file>