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luyện-Hướng đối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tượng-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Mô hình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lớp Person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Xây dựng chương trình theo mô hình dưới đây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634752"/>
            <a:ext cx="5715000" cy="47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32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978</cp:revision>
  <dcterms:created xsi:type="dcterms:W3CDTF">2011-04-06T04:04:31Z</dcterms:created>
  <dcterms:modified xsi:type="dcterms:W3CDTF">2017-07-24T00:26:45Z</dcterms:modified>
</cp:coreProperties>
</file>