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0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Xử lý Serialize File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Serialize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File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170737"/>
            <a:ext cx="8257224" cy="17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Serialize File cho phép ta “chụp ảnh” đối tượng xuống ổ cứng và phục hồi hình ảnh từ ổ cứng lên bộ nhớ. Để lưu được dạng Serialize thì các lớp có lưu trữ xuống ổ cứng phải kế thừa interface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Serialize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https://duythanhcse.files.wordpress.com/2017/06/kotlin_30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579120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Serialize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File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1" y="1175286"/>
            <a:ext cx="6757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java.io.FileInputStream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java.io.FileOutputStream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java.io.ObjectInputStream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java.io.ObjectOutputStream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Serialize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File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88420" y="1828800"/>
            <a:ext cx="6376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400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fos=FileOutputStream(path);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oos=ObjectOutputStream(fos);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oos.writeObject(data);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oos.close();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fos.close();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05776" y="1230905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File: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44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Serialize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File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05776" y="1230905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Đọc File: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06014" y="1858950"/>
            <a:ext cx="7238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var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fis=FileInputStream(path);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ois=ObjectInputStream(fis);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obj=ois.readObject();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data= obj </a:t>
            </a: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MutableList&lt;SanPham&gt;;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ois.close();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fis.close();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1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101</Words>
  <Application>Microsoft Office PowerPoint</Application>
  <PresentationFormat>On-screen Show (4:3)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1002</cp:revision>
  <dcterms:created xsi:type="dcterms:W3CDTF">2011-04-06T04:04:31Z</dcterms:created>
  <dcterms:modified xsi:type="dcterms:W3CDTF">2017-07-22T21:41:12Z</dcterms:modified>
</cp:coreProperties>
</file>