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68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5578" autoAdjust="0"/>
  </p:normalViewPr>
  <p:slideViewPr>
    <p:cSldViewPr>
      <p:cViewPr varScale="1">
        <p:scale>
          <a:sx n="94" d="100"/>
          <a:sy n="94" d="100"/>
        </p:scale>
        <p:origin x="4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uythanhcse.files.wordpress.com/2017/06/kotlin_31_h1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uythanhcse.files.wordpress.com/2017/06/kotlin_31_h1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Xử lý XML File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XML File 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 descr="https://duythanhcse.files.wordpress.com/2017/06/kotlin_31_h1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4267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505776" y="1170737"/>
            <a:ext cx="82572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b="1">
                <a:solidFill>
                  <a:srgbClr val="222222"/>
                </a:solidFill>
                <a:latin typeface="arial" panose="020B0604020202020204" pitchFamily="34" charset="0"/>
              </a:rPr>
              <a:t>XML</a:t>
            </a:r>
            <a:r>
              <a:rPr lang="vi-VN">
                <a:solidFill>
                  <a:srgbClr val="222222"/>
                </a:solidFill>
                <a:latin typeface="arial" panose="020B0604020202020204" pitchFamily="34" charset="0"/>
              </a:rPr>
              <a:t> (viết tắt từ tiếng Anh: eXtensible Markup Language, tức "Ngôn ngữ đánh dấu mở rộng") </a:t>
            </a:r>
            <a:r>
              <a:rPr lang="vi-VN" b="1">
                <a:solidFill>
                  <a:srgbClr val="222222"/>
                </a:solidFill>
                <a:latin typeface="arial" panose="020B0604020202020204" pitchFamily="34" charset="0"/>
              </a:rPr>
              <a:t>là</a:t>
            </a:r>
            <a:r>
              <a:rPr lang="vi-VN">
                <a:solidFill>
                  <a:srgbClr val="222222"/>
                </a:solidFill>
                <a:latin typeface="arial" panose="020B0604020202020204" pitchFamily="34" charset="0"/>
              </a:rPr>
              <a:t> ngôn ngữ đánh dấu với mục đích chung do W3C đề nghị, để tạo ra các ngôn ngữ đánh dấu khác. Đây </a:t>
            </a:r>
            <a:r>
              <a:rPr lang="vi-VN" b="1">
                <a:solidFill>
                  <a:srgbClr val="222222"/>
                </a:solidFill>
                <a:latin typeface="arial" panose="020B0604020202020204" pitchFamily="34" charset="0"/>
              </a:rPr>
              <a:t>là</a:t>
            </a:r>
            <a:r>
              <a:rPr lang="vi-VN">
                <a:solidFill>
                  <a:srgbClr val="222222"/>
                </a:solidFill>
                <a:latin typeface="arial" panose="020B0604020202020204" pitchFamily="34" charset="0"/>
              </a:rPr>
              <a:t> một tập con đơn giản của </a:t>
            </a:r>
            <a:r>
              <a:rPr lang="vi-VN" smtClean="0">
                <a:solidFill>
                  <a:srgbClr val="222222"/>
                </a:solidFill>
                <a:latin typeface="arial" panose="020B0604020202020204" pitchFamily="34" charset="0"/>
              </a:rPr>
              <a:t>SGML</a:t>
            </a:r>
            <a:r>
              <a:rPr lang="en-US" smtClean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en-US"/>
              <a:t>Standard Generalized Markup Language </a:t>
            </a:r>
            <a:r>
              <a:rPr lang="en-US" smtClean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r>
              <a:rPr lang="vi-VN" smtClean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vi-VN">
                <a:solidFill>
                  <a:srgbClr val="222222"/>
                </a:solidFill>
                <a:latin typeface="arial" panose="020B0604020202020204" pitchFamily="34" charset="0"/>
              </a:rPr>
              <a:t>có khả năng mô tả nhiều loại dữ liệu khác nhau.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XML File 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2590800" y="12192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SanPham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b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:Int=</a:t>
            </a:r>
            <a:r>
              <a:rPr lang="en-US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br>
              <a:rPr lang="en-US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b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:String=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b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b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donGia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:Double=</a:t>
            </a:r>
            <a:r>
              <a:rPr lang="en-US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</a:t>
            </a:r>
            <a:br>
              <a:rPr lang="en-US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constructor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constructor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(ma: Int, ten: String, donGia: Double)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b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ma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b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ten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b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donGia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donGia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override fun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toString(): String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\t$</a:t>
            </a:r>
            <a:r>
              <a:rPr lang="en-US" b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\t$</a:t>
            </a:r>
            <a:r>
              <a:rPr lang="en-US" b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donGia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b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XML File 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886776" y="1219200"/>
            <a:ext cx="8257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java.io.File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javax.xml.parsers.DocumentBuilderFactory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javax.xml.transform.stream.StreamResult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javax.xml.transform.dom.DOMSource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javax.xml.transform.TransformerFactory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org.w3c.dom.Element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604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XML File 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-558585" y="1170737"/>
            <a:ext cx="627358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docFactory = DocumentBuilderFactory.newInstance()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b="1" smtClean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docBuilder = docFactory.newDocumentBuilder()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b="1" smtClean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 = docBuilder.newDocument()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rootElement = doc.createElement(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"SanPhams"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doc.appendChild(rootElement)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(sp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sanPhamElement = doc.createElement(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"SanPham"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maElement=doc.createElement(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"Ma"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maElement.</a:t>
            </a:r>
            <a: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textContent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=sp.</a:t>
            </a:r>
            <a: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.toString()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sanPhamElement.appendChild(maElement)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tenElement=doc.createElement(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"Ten"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tenElement.</a:t>
            </a:r>
            <a: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textContent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=sp.</a:t>
            </a:r>
            <a: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</a:t>
            </a:r>
            <a:b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sanPhamElement.appendChild(tenElement)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giaElement=doc.createElement(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"Gia"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giaElement.</a:t>
            </a:r>
            <a: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textContent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=sp.</a:t>
            </a:r>
            <a: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donGia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.toString()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sanPhamElement.appendChild(giaElement)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rootElement.appendChild(sanPhamElement);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76994" y="558800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Lưu File:</a:t>
            </a:r>
            <a:endParaRPr lang="en-US" sz="2400"/>
          </a:p>
        </p:txBody>
      </p:sp>
      <p:pic>
        <p:nvPicPr>
          <p:cNvPr id="10" name="Picture 9" descr="https://duythanhcse.files.wordpress.com/2017/06/kotlin_31_h1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95400"/>
            <a:ext cx="42672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03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XML File 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887706" y="1633539"/>
            <a:ext cx="64942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smtClean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content into xml file</a:t>
            </a:r>
            <a:b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transformerFactory = TransformerFactory.newInstance()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 = transformerFactory.newTransformer()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</a:t>
            </a:r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DOMSource(doc)</a:t>
            </a:r>
            <a:br>
              <a:rPr 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 smtClean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= </a:t>
            </a:r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StreamResult(File(path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absolutePath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Output to console for testing</a:t>
            </a:r>
            <a:b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StreamResult result = new StreamResult(System.out);</a:t>
            </a:r>
            <a:b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transformer.transform(source, result)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9321" y="1171874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Lưu File: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83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XML File 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79321" y="1171874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Đọc File:</a:t>
            </a:r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2286000" y="1186659"/>
            <a:ext cx="6858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//Get the DOM Builder Factory</a:t>
            </a:r>
            <a:b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factory = DocumentBuilderFactory.newInstance()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//Get the DOM Builder</a:t>
            </a:r>
            <a:b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builder = factory.newDocumentBuilder()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//Load and Parse the XML document</a:t>
            </a:r>
            <a:b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//document contains the complete XML as a Tree.</a:t>
            </a:r>
            <a:b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xmlfile = File(path)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= builder.parse(xmlfile)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//Iterating through the nodes and extracting the data.</a:t>
            </a:r>
            <a:b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nodeList = document.</a:t>
            </a:r>
            <a: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documentElement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childNodes</a:t>
            </a:r>
            <a:b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XML File 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79321" y="1171874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Đọc File:</a:t>
            </a:r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2237844" y="1066800"/>
            <a:ext cx="685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..nodeList.</a:t>
            </a:r>
            <a: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b="1" smtClean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 = nodeList.item(i)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(node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Element)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 = SanPham()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childNodes = node.getChildNodes()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(j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..childNodes.getLength() - </a:t>
            </a:r>
            <a:r>
              <a:rPr lang="en-US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cNode = childNodes.item(j)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b="1" smtClean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(cNode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Element)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= </a:t>
            </a:r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cNode.getLastChild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().getTextContent().</a:t>
            </a:r>
            <a:r>
              <a:rPr lang="en-US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(cNode.getNodeName())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"Ma"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sp.</a:t>
            </a:r>
            <a: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content.</a:t>
            </a:r>
            <a:r>
              <a:rPr lang="en-US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toInt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"Ten"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sp.</a:t>
            </a:r>
            <a: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content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"Gia"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sp.</a:t>
            </a:r>
            <a:r>
              <a:rPr lang="en-US" i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donGia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content.</a:t>
            </a:r>
            <a:r>
              <a:rPr lang="en-US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toDouble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data.add(sp)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105</Words>
  <Application>Microsoft Office PowerPoint</Application>
  <PresentationFormat>On-screen Show (4:3)</PresentationFormat>
  <Paragraphs>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1024</cp:revision>
  <dcterms:created xsi:type="dcterms:W3CDTF">2011-04-06T04:04:31Z</dcterms:created>
  <dcterms:modified xsi:type="dcterms:W3CDTF">2017-07-31T01:40:41Z</dcterms:modified>
</cp:coreProperties>
</file>