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8" r:id="rId4"/>
    <p:sldId id="269" r:id="rId5"/>
    <p:sldId id="270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JSon-Danh Mục-Sản Phẩm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JSon trong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33310" y="1170737"/>
            <a:ext cx="7450758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SanPham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MaSanPham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:Int=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TenSanPham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:String=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DonGia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:Double=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0.0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(MaSanPham: Int, TenSanPham: String, DonGia: Double)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MaSanPham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 MaSanPham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TenSanPham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 TenSanPham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DonGia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 DonGia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override fun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toString(): String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MaSanPham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.toString()+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\t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TenSanPham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\t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DonGia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JSon trong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08289" y="1099782"/>
            <a:ext cx="6827190" cy="54168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DanhMuc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MaDanhMuc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:Int=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TenDanhMuc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:String=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b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SanPhams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:MutableList&lt;SanPham&gt; = 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mutableListOf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(MaDanhMuc: Int, TenDanhMuc: String)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MaDanhMuc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 MaDanhMuc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TenDanhMuc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 TenDanhMuc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override fun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toString(): String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s=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b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(sp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SanPhams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s+=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\t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+sp.toString() +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\n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infor=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"Danh Mục:["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MaDanhMuc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.toString()+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\t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TenDanhMuc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"]"</a:t>
            </a:r>
            <a:b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infor+=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\n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Các Sản phẩm của danh Mục này là: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\n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+s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infor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fun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ThemSanPham(sp:SanPham)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SanPhams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.add(sp)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JSon trong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219200" y="1219200"/>
            <a:ext cx="7086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LuuFile(data:MutableList&lt;DanhMuc&gt;,path:String):Boolean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gs= Gson()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file=FileWriter(path)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gs.toJson(data,file)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file.close()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true</a:t>
            </a:r>
            <a:b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catch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(ex:Exception)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ex.printStackTrace()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false</a:t>
            </a:r>
            <a:b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JSon trong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990600" y="1029269"/>
            <a:ext cx="7391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DocFile(path:String):MutableList&lt;DanhMuc&gt;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data:MutableList&lt;DanhMuc&gt; = </a:t>
            </a:r>
            <a:r>
              <a:rPr lang="en-US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mutableListOf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b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gson = Gson()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file=FileReader(path)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data = gson.fromJson</a:t>
            </a:r>
            <a:r>
              <a:rPr lang="en-US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&lt;MutableList&lt;DanhMuc&gt;&gt;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(file,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TypeToken&lt;MutableList&lt;DanhMuc&gt;&gt;()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}.type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file.close()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catch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(ex:Exception)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ex.printStackTrace()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53</Words>
  <Application>Microsoft Office PowerPoint</Application>
  <PresentationFormat>On-screen Show (4:3)</PresentationFormat>
  <Paragraphs>13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1043</cp:revision>
  <dcterms:created xsi:type="dcterms:W3CDTF">2011-04-06T04:04:31Z</dcterms:created>
  <dcterms:modified xsi:type="dcterms:W3CDTF">2017-07-24T00:55:20Z</dcterms:modified>
</cp:coreProperties>
</file>