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95578" autoAdjust="0"/>
  </p:normalViewPr>
  <p:slideViewPr>
    <p:cSldViewPr>
      <p:cViewPr varScale="1">
        <p:scale>
          <a:sx n="94" d="100"/>
          <a:sy n="94" d="100"/>
        </p:scale>
        <p:origin x="4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31/07/2017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tập tự rèn luyện xử lý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text file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Bài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tập tự rèn luyện xử lý file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10527" y="1132344"/>
            <a:ext cx="8552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Viết phần mềm quản lý Khách Hàng dùng TextFile: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Khách hàng : Mã, tên, năm sinh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nhập danh sách Khách Hàng từ bàn phím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xuất danh sách khách hàng ra màn hình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lưu danh sách khách hàng vào ổ cứng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Cho đọc danh sách khách hang từ ổ cứng</a:t>
            </a:r>
          </a:p>
        </p:txBody>
      </p:sp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81</Words>
  <Application>Microsoft Office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1041</cp:revision>
  <dcterms:created xsi:type="dcterms:W3CDTF">2011-04-06T04:04:31Z</dcterms:created>
  <dcterms:modified xsi:type="dcterms:W3CDTF">2017-07-31T07:59:21Z</dcterms:modified>
</cp:coreProperties>
</file>