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7" r:id="rId3"/>
    <p:sldId id="26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12" autoAdjust="0"/>
    <p:restoredTop sz="95578" autoAdjust="0"/>
  </p:normalViewPr>
  <p:slideViewPr>
    <p:cSldViewPr>
      <p:cViewPr varScale="1">
        <p:scale>
          <a:sx n="94" d="100"/>
          <a:sy n="94" d="100"/>
        </p:scale>
        <p:origin x="43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Bài tập tự rèn luyện xử lý XML file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943600" cy="508000"/>
            <a:chOff x="789624" y="1191463"/>
            <a:chExt cx="5943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742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Bài </a:t>
              </a: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tập tự rèn luyện xử lý 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Xml file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655210" y="1170737"/>
            <a:ext cx="832337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catalog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book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bk101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author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Gambardella, Matthew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author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XML Developer's Guide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genre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Computer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genre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price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44.95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price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publish_date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2000-10-01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publish_date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description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An in-depth look at creating ...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description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book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book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bk102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author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Ralls, Kim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author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Midnight Rain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genre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Fantasy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genre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price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5.95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price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publish_date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2000-12-16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publish_date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description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 former ….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description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book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/>
              <a:t> </a:t>
            </a:r>
            <a:endParaRPr lang="en-US" sz="160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catalog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4400"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42990" y="1066800"/>
            <a:ext cx="3335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>
                <a:latin typeface="Cambria" panose="02040503050406030204" pitchFamily="18" charset="0"/>
              </a:rPr>
              <a:t>Hãy xây dựng mô hình lớp</a:t>
            </a:r>
          </a:p>
          <a:p>
            <a:r>
              <a:rPr lang="en-US" sz="2200" smtClean="0">
                <a:latin typeface="Cambria" panose="02040503050406030204" pitchFamily="18" charset="0"/>
              </a:rPr>
              <a:t>Lưu và đọc xml</a:t>
            </a:r>
            <a:endParaRPr lang="en-US" sz="22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943600" cy="508000"/>
            <a:chOff x="789624" y="1191463"/>
            <a:chExt cx="5943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742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Bài </a:t>
              </a: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tập tự rèn luyện xử lý 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Xml file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10527" y="1160577"/>
            <a:ext cx="89334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Cho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nhập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Sách từ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bàn phím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Cho xuất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Sách ra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màn hình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Xuất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Sách theo tác giả (</a:t>
            </a:r>
            <a:r>
              <a:rPr lang="en-US" sz="2800" smtClean="0">
                <a:solidFill>
                  <a:srgbClr val="A31515"/>
                </a:solidFill>
                <a:latin typeface="Consolas" panose="020B0609020204030204" pitchFamily="49" charset="0"/>
              </a:rPr>
              <a:t>author)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Xuất Sách theo giá [a ..b] (</a:t>
            </a:r>
            <a:r>
              <a:rPr lang="en-US" sz="2800" smtClean="0">
                <a:solidFill>
                  <a:srgbClr val="A31515"/>
                </a:solidFill>
                <a:latin typeface="Consolas" panose="020B0609020204030204" pitchFamily="49" charset="0"/>
              </a:rPr>
              <a:t>price)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Xuất sách theo </a:t>
            </a:r>
            <a:r>
              <a:rPr lang="en-US" sz="2800" smtClean="0">
                <a:solidFill>
                  <a:srgbClr val="A31515"/>
                </a:solidFill>
                <a:latin typeface="Consolas" panose="020B0609020204030204" pitchFamily="49" charset="0"/>
              </a:rPr>
              <a:t>genre (thể loại)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Sắp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xếp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Sách theo ngày xuất bản </a:t>
            </a:r>
            <a:r>
              <a:rPr lang="en-US" sz="2800">
                <a:solidFill>
                  <a:srgbClr val="A31515"/>
                </a:solidFill>
                <a:latin typeface="Consolas" panose="020B0609020204030204" pitchFamily="49" charset="0"/>
              </a:rPr>
              <a:t>publish_date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Cho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lưu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Sách vào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ổ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cứng XML File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Cho đọc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Sách từ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ổ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cứng XML File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7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208</Words>
  <Application>Microsoft Office PowerPoint</Application>
  <PresentationFormat>On-screen Show (4:3)</PresentationFormat>
  <Paragraphs>35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Cambria</vt:lpstr>
      <vt:lpstr>Consolas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1052</cp:revision>
  <dcterms:created xsi:type="dcterms:W3CDTF">2011-04-06T04:04:31Z</dcterms:created>
  <dcterms:modified xsi:type="dcterms:W3CDTF">2017-07-31T09:07:15Z</dcterms:modified>
</cp:coreProperties>
</file>